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Nuni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Black"/>
      <p:bold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Nuni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7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9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-bold.fntdata"/><Relationship Id="rId15" Type="http://schemas.openxmlformats.org/officeDocument/2006/relationships/slide" Target="slides/slide11.xml"/><Relationship Id="rId37" Type="http://schemas.openxmlformats.org/officeDocument/2006/relationships/font" Target="fonts/MontserratBlack-bold.fntdata"/><Relationship Id="rId14" Type="http://schemas.openxmlformats.org/officeDocument/2006/relationships/slide" Target="slides/slide10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3.xml"/><Relationship Id="rId39" Type="http://schemas.openxmlformats.org/officeDocument/2006/relationships/font" Target="fonts/MontserratMedium-regular.fntdata"/><Relationship Id="rId16" Type="http://schemas.openxmlformats.org/officeDocument/2006/relationships/slide" Target="slides/slide12.xml"/><Relationship Id="rId38" Type="http://schemas.openxmlformats.org/officeDocument/2006/relationships/font" Target="fonts/MontserratBlack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203ff5e14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2c203ff5e14_0_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203ff5e14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c203ff5e14_0_2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203ff5e1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c203ff5e14_0_2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203ff5e14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c203ff5e14_0_2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203ff5e14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2c203ff5e14_0_2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203ff5e14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c203ff5e14_0_3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c203ff5e14_0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" name="Google Shape;20;g2c203ff5e1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203ff5e1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c203ff5e14_0_1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203ff5e14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2c203ff5e1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203ff5e14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2c203ff5e14_0_2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203ff5e1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2c203ff5e14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203ff5e1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c203ff5e14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203ff5e1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2c203ff5e14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gif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33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.png"/><Relationship Id="rId8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hyperlink" Target="https://clientefiel.es/videos/bingo_lenovo.mp4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hyperlink" Target="https://clientefiel.es/videos/bingo_bimbo.mp4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hyperlink" Target="https://clientefiel.es/videos/bingo_corbeta.mp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hyperlink" Target="https://clientefiel.es/videos/bingo_pavco.mp4" TargetMode="External"/><Relationship Id="rId5" Type="http://schemas.openxmlformats.org/officeDocument/2006/relationships/hyperlink" Target="https://clientefiel.es/bingovirtua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lientefiel.es/bingovirtual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gif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gif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5" Type="http://schemas.openxmlformats.org/officeDocument/2006/relationships/image" Target="../media/image4.jp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4.jp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625314" y="5827898"/>
            <a:ext cx="144700" cy="357126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9CA5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3AC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oogle Shape;1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5413250" y="5763725"/>
            <a:ext cx="6745800" cy="114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5413250" y="5276550"/>
            <a:ext cx="5654100" cy="11481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5535200" y="5596050"/>
            <a:ext cx="54102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2F2F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Experiencia Digital Bingo Virtual</a:t>
            </a:r>
            <a:endParaRPr sz="2400">
              <a:solidFill>
                <a:srgbClr val="F2F2F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/>
          <p:nvPr/>
        </p:nvSpPr>
        <p:spPr>
          <a:xfrm>
            <a:off x="0" y="3695700"/>
            <a:ext cx="7258200" cy="31623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4549125" y="673800"/>
            <a:ext cx="7505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Registro de Participantes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34" name="Google Shape;13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24" y="1249675"/>
            <a:ext cx="3390900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1600" y="3245975"/>
            <a:ext cx="2643276" cy="352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 txBox="1"/>
          <p:nvPr/>
        </p:nvSpPr>
        <p:spPr>
          <a:xfrm flipH="1">
            <a:off x="7258200" y="2338675"/>
            <a:ext cx="4872900" cy="3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Seguimiento de Ventas Clientes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Seguimiento de Ventas Empleados 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Impresión de tickets de invitación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Base de datos de participantes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Foto Factura para participar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Actividades de cliente con seguimiento</a:t>
            </a:r>
            <a:endParaRPr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7258200" y="5707500"/>
            <a:ext cx="7505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Totalmente personalizado</a:t>
            </a:r>
            <a:endParaRPr sz="25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/>
          <p:nvPr/>
        </p:nvSpPr>
        <p:spPr>
          <a:xfrm>
            <a:off x="0" y="3695700"/>
            <a:ext cx="7258200" cy="31623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008" y="934954"/>
            <a:ext cx="5635792" cy="563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4">
            <a:alphaModFix/>
          </a:blip>
          <a:srcRect b="0" l="3643" r="3652" t="0"/>
          <a:stretch/>
        </p:blipFill>
        <p:spPr>
          <a:xfrm>
            <a:off x="1427747" y="1684421"/>
            <a:ext cx="4283242" cy="2598820"/>
          </a:xfrm>
          <a:custGeom>
            <a:rect b="b" l="l" r="r" t="t"/>
            <a:pathLst>
              <a:path extrusionOk="0" h="2598820" w="4283242">
                <a:moveTo>
                  <a:pt x="0" y="0"/>
                </a:moveTo>
                <a:lnTo>
                  <a:pt x="4283242" y="0"/>
                </a:lnTo>
                <a:lnTo>
                  <a:pt x="4283242" y="2598820"/>
                </a:lnTo>
                <a:lnTo>
                  <a:pt x="0" y="259882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6" name="Google Shape;146;p13"/>
          <p:cNvSpPr txBox="1"/>
          <p:nvPr/>
        </p:nvSpPr>
        <p:spPr>
          <a:xfrm>
            <a:off x="6007600" y="1519875"/>
            <a:ext cx="6173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Registro Simple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Asignación de cartones automático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47" name="Google Shape;14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42250" y="4361938"/>
            <a:ext cx="1829825" cy="18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0" y="3695700"/>
            <a:ext cx="7258050" cy="31623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008" y="934954"/>
            <a:ext cx="5635792" cy="563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 rotWithShape="1">
          <a:blip r:embed="rId4">
            <a:alphaModFix/>
          </a:blip>
          <a:srcRect b="0" l="3643" r="3652" t="0"/>
          <a:stretch/>
        </p:blipFill>
        <p:spPr>
          <a:xfrm>
            <a:off x="1427747" y="1684421"/>
            <a:ext cx="4283242" cy="2598820"/>
          </a:xfrm>
          <a:custGeom>
            <a:rect b="b" l="l" r="r" t="t"/>
            <a:pathLst>
              <a:path extrusionOk="0" h="2598820" w="4283242">
                <a:moveTo>
                  <a:pt x="0" y="0"/>
                </a:moveTo>
                <a:lnTo>
                  <a:pt x="4283242" y="0"/>
                </a:lnTo>
                <a:lnTo>
                  <a:pt x="4283242" y="2598820"/>
                </a:lnTo>
                <a:lnTo>
                  <a:pt x="0" y="259882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6" name="Google Shape;156;p14"/>
          <p:cNvSpPr txBox="1"/>
          <p:nvPr/>
        </p:nvSpPr>
        <p:spPr>
          <a:xfrm>
            <a:off x="6107250" y="826175"/>
            <a:ext cx="7017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Experiencia</a:t>
            </a:r>
            <a:endParaRPr sz="35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en cualquier dispositivo</a:t>
            </a:r>
            <a:endParaRPr sz="35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7481326" y="3732751"/>
            <a:ext cx="894345" cy="50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290+</a:t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7481326" y="5124882"/>
            <a:ext cx="894345" cy="502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100%</a:t>
            </a:r>
            <a:endParaRPr b="1"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9" name="Google Shape;15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7125" y="3396600"/>
            <a:ext cx="3505199" cy="36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4"/>
          <p:cNvPicPr preferRelativeResize="0"/>
          <p:nvPr/>
        </p:nvPicPr>
        <p:blipFill rotWithShape="1">
          <a:blip r:embed="rId6">
            <a:alphaModFix/>
          </a:blip>
          <a:srcRect b="23634" l="0" r="0" t="23634"/>
          <a:stretch/>
        </p:blipFill>
        <p:spPr>
          <a:xfrm>
            <a:off x="7272446" y="3623955"/>
            <a:ext cx="1398671" cy="3163503"/>
          </a:xfrm>
          <a:custGeom>
            <a:rect b="b" l="l" r="r" t="t"/>
            <a:pathLst>
              <a:path extrusionOk="0" h="4363453" w="2005263">
                <a:moveTo>
                  <a:pt x="189838" y="0"/>
                </a:moveTo>
                <a:lnTo>
                  <a:pt x="1815425" y="0"/>
                </a:lnTo>
                <a:cubicBezTo>
                  <a:pt x="1920270" y="0"/>
                  <a:pt x="2005263" y="84993"/>
                  <a:pt x="2005263" y="189838"/>
                </a:cubicBezTo>
                <a:lnTo>
                  <a:pt x="2005263" y="4173615"/>
                </a:lnTo>
                <a:cubicBezTo>
                  <a:pt x="2005263" y="4278460"/>
                  <a:pt x="1920270" y="4363453"/>
                  <a:pt x="1815425" y="4363453"/>
                </a:cubicBezTo>
                <a:lnTo>
                  <a:pt x="189838" y="4363453"/>
                </a:lnTo>
                <a:cubicBezTo>
                  <a:pt x="84993" y="4363453"/>
                  <a:pt x="0" y="4278460"/>
                  <a:pt x="0" y="4173615"/>
                </a:cubicBezTo>
                <a:lnTo>
                  <a:pt x="0" y="189838"/>
                </a:lnTo>
                <a:cubicBezTo>
                  <a:pt x="0" y="84993"/>
                  <a:pt x="84993" y="0"/>
                  <a:pt x="18983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91075" y="4141621"/>
            <a:ext cx="2145100" cy="214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/>
          <p:nvPr/>
        </p:nvSpPr>
        <p:spPr>
          <a:xfrm>
            <a:off x="0" y="0"/>
            <a:ext cx="2454442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7041916" y="1866906"/>
            <a:ext cx="494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LENOVO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69" name="Google Shape;169;p15"/>
          <p:cNvGrpSpPr/>
          <p:nvPr/>
        </p:nvGrpSpPr>
        <p:grpSpPr>
          <a:xfrm>
            <a:off x="5758181" y="3671721"/>
            <a:ext cx="317561" cy="376052"/>
            <a:chOff x="3256" y="1652"/>
            <a:chExt cx="1151" cy="1363"/>
          </a:xfrm>
        </p:grpSpPr>
        <p:sp>
          <p:nvSpPr>
            <p:cNvPr id="170" name="Google Shape;170;p15"/>
            <p:cNvSpPr/>
            <p:nvPr/>
          </p:nvSpPr>
          <p:spPr>
            <a:xfrm>
              <a:off x="3527" y="1652"/>
              <a:ext cx="608" cy="808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256" y="2426"/>
              <a:ext cx="1151" cy="589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2" name="Google Shape;172;p15"/>
          <p:cNvSpPr txBox="1"/>
          <p:nvPr/>
        </p:nvSpPr>
        <p:spPr>
          <a:xfrm flipH="1">
            <a:off x="7692152" y="3684475"/>
            <a:ext cx="40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Participantes:  2.000 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3" name="Google Shape;173;p15"/>
          <p:cNvGrpSpPr/>
          <p:nvPr/>
        </p:nvGrpSpPr>
        <p:grpSpPr>
          <a:xfrm>
            <a:off x="7164292" y="3665721"/>
            <a:ext cx="317561" cy="376052"/>
            <a:chOff x="3256" y="1652"/>
            <a:chExt cx="1151" cy="1363"/>
          </a:xfrm>
        </p:grpSpPr>
        <p:sp>
          <p:nvSpPr>
            <p:cNvPr id="174" name="Google Shape;174;p15"/>
            <p:cNvSpPr/>
            <p:nvPr/>
          </p:nvSpPr>
          <p:spPr>
            <a:xfrm>
              <a:off x="3527" y="1652"/>
              <a:ext cx="608" cy="808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6" y="2426"/>
              <a:ext cx="1151" cy="589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76" name="Google Shape;1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66900"/>
            <a:ext cx="6096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5"/>
          <p:cNvGrpSpPr/>
          <p:nvPr/>
        </p:nvGrpSpPr>
        <p:grpSpPr>
          <a:xfrm>
            <a:off x="7242050" y="4440925"/>
            <a:ext cx="3794700" cy="945000"/>
            <a:chOff x="7242050" y="4440925"/>
            <a:chExt cx="3794700" cy="945000"/>
          </a:xfrm>
        </p:grpSpPr>
        <p:sp>
          <p:nvSpPr>
            <p:cNvPr id="178" name="Google Shape;178;p15"/>
            <p:cNvSpPr/>
            <p:nvPr/>
          </p:nvSpPr>
          <p:spPr>
            <a:xfrm>
              <a:off x="7242050" y="4440925"/>
              <a:ext cx="3794700" cy="945000"/>
            </a:xfrm>
            <a:prstGeom prst="roundRect">
              <a:avLst>
                <a:gd fmla="val 0" name="adj"/>
              </a:avLst>
            </a:prstGeom>
            <a:solidFill>
              <a:srgbClr val="17B8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5"/>
            <p:cNvSpPr txBox="1"/>
            <p:nvPr/>
          </p:nvSpPr>
          <p:spPr>
            <a:xfrm>
              <a:off x="7481850" y="4547750"/>
              <a:ext cx="32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u="sng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Ver Video</a:t>
              </a:r>
              <a:endParaRPr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/>
          <p:nvPr/>
        </p:nvSpPr>
        <p:spPr>
          <a:xfrm>
            <a:off x="0" y="0"/>
            <a:ext cx="24543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16"/>
          <p:cNvSpPr txBox="1"/>
          <p:nvPr/>
        </p:nvSpPr>
        <p:spPr>
          <a:xfrm>
            <a:off x="7041916" y="1866906"/>
            <a:ext cx="494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BIMBO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186" name="Google Shape;186;p16"/>
          <p:cNvGrpSpPr/>
          <p:nvPr/>
        </p:nvGrpSpPr>
        <p:grpSpPr>
          <a:xfrm>
            <a:off x="5758181" y="3671721"/>
            <a:ext cx="316767" cy="375554"/>
            <a:chOff x="3256" y="1652"/>
            <a:chExt cx="1148" cy="1361"/>
          </a:xfrm>
        </p:grpSpPr>
        <p:sp>
          <p:nvSpPr>
            <p:cNvPr id="187" name="Google Shape;187;p16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9" name="Google Shape;189;p16"/>
          <p:cNvSpPr txBox="1"/>
          <p:nvPr/>
        </p:nvSpPr>
        <p:spPr>
          <a:xfrm flipH="1">
            <a:off x="7692152" y="3684475"/>
            <a:ext cx="40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Participantes:  5.000 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90" name="Google Shape;190;p16"/>
          <p:cNvGrpSpPr/>
          <p:nvPr/>
        </p:nvGrpSpPr>
        <p:grpSpPr>
          <a:xfrm>
            <a:off x="7164292" y="3665721"/>
            <a:ext cx="316767" cy="375554"/>
            <a:chOff x="3256" y="1652"/>
            <a:chExt cx="1148" cy="1361"/>
          </a:xfrm>
        </p:grpSpPr>
        <p:sp>
          <p:nvSpPr>
            <p:cNvPr id="191" name="Google Shape;191;p16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93" name="Google Shape;1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66900"/>
            <a:ext cx="6096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16"/>
          <p:cNvGrpSpPr/>
          <p:nvPr/>
        </p:nvGrpSpPr>
        <p:grpSpPr>
          <a:xfrm>
            <a:off x="7242050" y="4440925"/>
            <a:ext cx="3794700" cy="945000"/>
            <a:chOff x="7242050" y="4440925"/>
            <a:chExt cx="3794700" cy="945000"/>
          </a:xfrm>
        </p:grpSpPr>
        <p:sp>
          <p:nvSpPr>
            <p:cNvPr id="195" name="Google Shape;195;p16"/>
            <p:cNvSpPr/>
            <p:nvPr/>
          </p:nvSpPr>
          <p:spPr>
            <a:xfrm>
              <a:off x="7242050" y="4440925"/>
              <a:ext cx="3794700" cy="945000"/>
            </a:xfrm>
            <a:prstGeom prst="roundRect">
              <a:avLst>
                <a:gd fmla="val 1614" name="adj"/>
              </a:avLst>
            </a:prstGeom>
            <a:solidFill>
              <a:srgbClr val="17B8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6"/>
            <p:cNvSpPr txBox="1"/>
            <p:nvPr/>
          </p:nvSpPr>
          <p:spPr>
            <a:xfrm>
              <a:off x="7481850" y="4547750"/>
              <a:ext cx="32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u="sng">
                  <a:solidFill>
                    <a:srgbClr val="F2F2F2"/>
                  </a:solidFill>
                  <a:latin typeface="Montserrat Black"/>
                  <a:ea typeface="Montserrat Black"/>
                  <a:cs typeface="Montserrat Black"/>
                  <a:sym typeface="Montserrat Black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Ver Video</a:t>
              </a:r>
              <a:endParaRPr sz="4000">
                <a:solidFill>
                  <a:srgbClr val="F2F2F2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/>
          <p:nvPr/>
        </p:nvSpPr>
        <p:spPr>
          <a:xfrm>
            <a:off x="0" y="0"/>
            <a:ext cx="24543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17"/>
          <p:cNvSpPr txBox="1"/>
          <p:nvPr/>
        </p:nvSpPr>
        <p:spPr>
          <a:xfrm>
            <a:off x="7041916" y="1866906"/>
            <a:ext cx="494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CORBETA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03" name="Google Shape;203;p17"/>
          <p:cNvGrpSpPr/>
          <p:nvPr/>
        </p:nvGrpSpPr>
        <p:grpSpPr>
          <a:xfrm>
            <a:off x="5758181" y="3671721"/>
            <a:ext cx="316767" cy="375554"/>
            <a:chOff x="3256" y="1652"/>
            <a:chExt cx="1148" cy="1361"/>
          </a:xfrm>
        </p:grpSpPr>
        <p:sp>
          <p:nvSpPr>
            <p:cNvPr id="204" name="Google Shape;204;p17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6" name="Google Shape;206;p17"/>
          <p:cNvSpPr txBox="1"/>
          <p:nvPr/>
        </p:nvSpPr>
        <p:spPr>
          <a:xfrm flipH="1">
            <a:off x="7692152" y="3684475"/>
            <a:ext cx="40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Participantes:  2.500 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7" name="Google Shape;207;p17"/>
          <p:cNvGrpSpPr/>
          <p:nvPr/>
        </p:nvGrpSpPr>
        <p:grpSpPr>
          <a:xfrm>
            <a:off x="7164292" y="3665721"/>
            <a:ext cx="316767" cy="375554"/>
            <a:chOff x="3256" y="1652"/>
            <a:chExt cx="1148" cy="1361"/>
          </a:xfrm>
        </p:grpSpPr>
        <p:sp>
          <p:nvSpPr>
            <p:cNvPr id="208" name="Google Shape;208;p17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10" name="Google Shape;2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66900"/>
            <a:ext cx="6096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17"/>
          <p:cNvGrpSpPr/>
          <p:nvPr/>
        </p:nvGrpSpPr>
        <p:grpSpPr>
          <a:xfrm>
            <a:off x="7242050" y="4440925"/>
            <a:ext cx="3794700" cy="945000"/>
            <a:chOff x="7242050" y="4440925"/>
            <a:chExt cx="3794700" cy="945000"/>
          </a:xfrm>
        </p:grpSpPr>
        <p:sp>
          <p:nvSpPr>
            <p:cNvPr id="212" name="Google Shape;212;p17"/>
            <p:cNvSpPr/>
            <p:nvPr/>
          </p:nvSpPr>
          <p:spPr>
            <a:xfrm>
              <a:off x="7242050" y="4440925"/>
              <a:ext cx="3794700" cy="945000"/>
            </a:xfrm>
            <a:prstGeom prst="roundRect">
              <a:avLst>
                <a:gd fmla="val 0" name="adj"/>
              </a:avLst>
            </a:prstGeom>
            <a:solidFill>
              <a:srgbClr val="17B8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7"/>
            <p:cNvSpPr txBox="1"/>
            <p:nvPr/>
          </p:nvSpPr>
          <p:spPr>
            <a:xfrm>
              <a:off x="7481850" y="4547750"/>
              <a:ext cx="32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u="sng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Ver Video</a:t>
              </a:r>
              <a:endParaRPr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"/>
          <p:cNvSpPr/>
          <p:nvPr/>
        </p:nvSpPr>
        <p:spPr>
          <a:xfrm>
            <a:off x="0" y="0"/>
            <a:ext cx="24543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18"/>
          <p:cNvSpPr txBox="1"/>
          <p:nvPr/>
        </p:nvSpPr>
        <p:spPr>
          <a:xfrm>
            <a:off x="7041916" y="1866906"/>
            <a:ext cx="4941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PAVCO WAVIN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220" name="Google Shape;220;p18"/>
          <p:cNvGrpSpPr/>
          <p:nvPr/>
        </p:nvGrpSpPr>
        <p:grpSpPr>
          <a:xfrm>
            <a:off x="5758181" y="3671721"/>
            <a:ext cx="316767" cy="375554"/>
            <a:chOff x="3256" y="1652"/>
            <a:chExt cx="1148" cy="1361"/>
          </a:xfrm>
        </p:grpSpPr>
        <p:sp>
          <p:nvSpPr>
            <p:cNvPr id="221" name="Google Shape;221;p18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2" name="Google Shape;222;p18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3" name="Google Shape;223;p18"/>
          <p:cNvSpPr txBox="1"/>
          <p:nvPr/>
        </p:nvSpPr>
        <p:spPr>
          <a:xfrm flipH="1">
            <a:off x="7692152" y="3684475"/>
            <a:ext cx="40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Participantes:  6.500  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4" name="Google Shape;224;p18"/>
          <p:cNvGrpSpPr/>
          <p:nvPr/>
        </p:nvGrpSpPr>
        <p:grpSpPr>
          <a:xfrm>
            <a:off x="7164292" y="3665721"/>
            <a:ext cx="316767" cy="375554"/>
            <a:chOff x="3256" y="1652"/>
            <a:chExt cx="1148" cy="1361"/>
          </a:xfrm>
        </p:grpSpPr>
        <p:sp>
          <p:nvSpPr>
            <p:cNvPr id="225" name="Google Shape;225;p18"/>
            <p:cNvSpPr/>
            <p:nvPr/>
          </p:nvSpPr>
          <p:spPr>
            <a:xfrm>
              <a:off x="3527" y="1652"/>
              <a:ext cx="606" cy="807"/>
            </a:xfrm>
            <a:custGeom>
              <a:rect b="b" l="l" r="r" t="t"/>
              <a:pathLst>
                <a:path extrusionOk="0" h="2426" w="1824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3256" y="2426"/>
              <a:ext cx="1148" cy="587"/>
            </a:xfrm>
            <a:custGeom>
              <a:rect b="b" l="l" r="r" t="t"/>
              <a:pathLst>
                <a:path extrusionOk="0" h="1766" w="3453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27" name="Google Shape;2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66900"/>
            <a:ext cx="6096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8"/>
          <p:cNvGrpSpPr/>
          <p:nvPr/>
        </p:nvGrpSpPr>
        <p:grpSpPr>
          <a:xfrm>
            <a:off x="7242050" y="4440925"/>
            <a:ext cx="3794700" cy="945000"/>
            <a:chOff x="7242050" y="4440925"/>
            <a:chExt cx="3794700" cy="945000"/>
          </a:xfrm>
        </p:grpSpPr>
        <p:sp>
          <p:nvSpPr>
            <p:cNvPr id="229" name="Google Shape;229;p18"/>
            <p:cNvSpPr/>
            <p:nvPr/>
          </p:nvSpPr>
          <p:spPr>
            <a:xfrm>
              <a:off x="7242050" y="4440925"/>
              <a:ext cx="3794700" cy="945000"/>
            </a:xfrm>
            <a:prstGeom prst="roundRect">
              <a:avLst>
                <a:gd fmla="val 1614" name="adj"/>
              </a:avLst>
            </a:prstGeom>
            <a:solidFill>
              <a:srgbClr val="17B8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7481850" y="4547750"/>
              <a:ext cx="32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u="sng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Ver Video</a:t>
              </a:r>
              <a:endParaRPr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  <p:grpSp>
        <p:nvGrpSpPr>
          <p:cNvPr id="231" name="Google Shape;231;p18"/>
          <p:cNvGrpSpPr/>
          <p:nvPr/>
        </p:nvGrpSpPr>
        <p:grpSpPr>
          <a:xfrm>
            <a:off x="7242050" y="5642900"/>
            <a:ext cx="3794700" cy="945000"/>
            <a:chOff x="7150600" y="4310750"/>
            <a:chExt cx="3794700" cy="945000"/>
          </a:xfrm>
        </p:grpSpPr>
        <p:sp>
          <p:nvSpPr>
            <p:cNvPr id="232" name="Google Shape;232;p18"/>
            <p:cNvSpPr/>
            <p:nvPr/>
          </p:nvSpPr>
          <p:spPr>
            <a:xfrm>
              <a:off x="7150600" y="4310750"/>
              <a:ext cx="3794700" cy="945000"/>
            </a:xfrm>
            <a:prstGeom prst="roundRect">
              <a:avLst>
                <a:gd fmla="val 0" name="adj"/>
              </a:avLst>
            </a:prstGeom>
            <a:solidFill>
              <a:srgbClr val="17B8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7438150" y="4395350"/>
              <a:ext cx="32196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u="sng">
                  <a:solidFill>
                    <a:schemeClr val="lt1"/>
                  </a:solidFill>
                  <a:latin typeface="Montserrat Black"/>
                  <a:ea typeface="Montserrat Black"/>
                  <a:cs typeface="Montserrat Black"/>
                  <a:sym typeface="Montserrat Black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+ Ejemplos</a:t>
              </a:r>
              <a:endParaRPr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/>
          <p:nvPr/>
        </p:nvSpPr>
        <p:spPr>
          <a:xfrm>
            <a:off x="320844" y="5500460"/>
            <a:ext cx="182757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 lectus</a:t>
            </a:r>
            <a:endParaRPr sz="12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" name="Google Shape;2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865" y="673800"/>
            <a:ext cx="9105900" cy="57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/>
          <p:nvPr/>
        </p:nvSpPr>
        <p:spPr>
          <a:xfrm>
            <a:off x="320842" y="1424956"/>
            <a:ext cx="4941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Implementación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Super Rápida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por fases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161317" y="6116031"/>
            <a:ext cx="494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Desarrollo 30 días</a:t>
            </a:r>
            <a:endParaRPr sz="29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/>
          <p:nvPr/>
        </p:nvSpPr>
        <p:spPr>
          <a:xfrm>
            <a:off x="9059381" y="3684989"/>
            <a:ext cx="2050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Participantes</a:t>
            </a:r>
            <a:endParaRPr sz="2000"/>
          </a:p>
        </p:txBody>
      </p:sp>
      <p:sp>
        <p:nvSpPr>
          <p:cNvPr id="248" name="Google Shape;248;p20"/>
          <p:cNvSpPr/>
          <p:nvPr/>
        </p:nvSpPr>
        <p:spPr>
          <a:xfrm>
            <a:off x="7255307" y="2251562"/>
            <a:ext cx="215400" cy="21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3232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20"/>
          <p:cNvSpPr/>
          <p:nvPr/>
        </p:nvSpPr>
        <p:spPr>
          <a:xfrm>
            <a:off x="9942754" y="2435819"/>
            <a:ext cx="215400" cy="21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3232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0" name="Google Shape;250;p20"/>
          <p:cNvSpPr/>
          <p:nvPr/>
        </p:nvSpPr>
        <p:spPr>
          <a:xfrm>
            <a:off x="4567843" y="2569134"/>
            <a:ext cx="215400" cy="21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3232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1" name="Google Shape;251;p20"/>
          <p:cNvSpPr/>
          <p:nvPr/>
        </p:nvSpPr>
        <p:spPr>
          <a:xfrm>
            <a:off x="1880380" y="2466910"/>
            <a:ext cx="215400" cy="215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3232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52" name="Google Shape;252;p20"/>
          <p:cNvCxnSpPr>
            <a:stCxn id="251" idx="6"/>
            <a:endCxn id="250" idx="2"/>
          </p:cNvCxnSpPr>
          <p:nvPr/>
        </p:nvCxnSpPr>
        <p:spPr>
          <a:xfrm>
            <a:off x="2095780" y="2574610"/>
            <a:ext cx="2472000" cy="102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20"/>
          <p:cNvCxnSpPr>
            <a:stCxn id="250" idx="6"/>
            <a:endCxn id="248" idx="2"/>
          </p:cNvCxnSpPr>
          <p:nvPr/>
        </p:nvCxnSpPr>
        <p:spPr>
          <a:xfrm flipH="1" rot="10800000">
            <a:off x="4783243" y="2359134"/>
            <a:ext cx="2472000" cy="317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cxnSp>
        <p:nvCxnSpPr>
          <p:cNvPr id="254" name="Google Shape;254;p20"/>
          <p:cNvCxnSpPr>
            <a:stCxn id="248" idx="6"/>
            <a:endCxn id="249" idx="2"/>
          </p:cNvCxnSpPr>
          <p:nvPr/>
        </p:nvCxnSpPr>
        <p:spPr>
          <a:xfrm>
            <a:off x="7470707" y="2359262"/>
            <a:ext cx="2472000" cy="184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ot"/>
            <a:miter lim="800000"/>
            <a:headEnd len="sm" w="sm" type="none"/>
            <a:tailEnd len="sm" w="sm" type="none"/>
          </a:ln>
        </p:spPr>
      </p:cxnSp>
      <p:grpSp>
        <p:nvGrpSpPr>
          <p:cNvPr id="255" name="Google Shape;255;p20"/>
          <p:cNvGrpSpPr/>
          <p:nvPr/>
        </p:nvGrpSpPr>
        <p:grpSpPr>
          <a:xfrm>
            <a:off x="7109774" y="2900271"/>
            <a:ext cx="559916" cy="562018"/>
            <a:chOff x="3036" y="1821"/>
            <a:chExt cx="266" cy="267"/>
          </a:xfrm>
        </p:grpSpPr>
        <p:sp>
          <p:nvSpPr>
            <p:cNvPr id="256" name="Google Shape;256;p20"/>
            <p:cNvSpPr/>
            <p:nvPr/>
          </p:nvSpPr>
          <p:spPr>
            <a:xfrm>
              <a:off x="3036" y="1821"/>
              <a:ext cx="197" cy="198"/>
            </a:xfrm>
            <a:custGeom>
              <a:rect b="b" l="l" r="r" t="t"/>
              <a:pathLst>
                <a:path extrusionOk="0" h="2566" w="2557">
                  <a:moveTo>
                    <a:pt x="1242" y="165"/>
                  </a:moveTo>
                  <a:lnTo>
                    <a:pt x="1167" y="170"/>
                  </a:lnTo>
                  <a:lnTo>
                    <a:pt x="1093" y="180"/>
                  </a:lnTo>
                  <a:lnTo>
                    <a:pt x="1020" y="195"/>
                  </a:lnTo>
                  <a:lnTo>
                    <a:pt x="947" y="215"/>
                  </a:lnTo>
                  <a:lnTo>
                    <a:pt x="877" y="239"/>
                  </a:lnTo>
                  <a:lnTo>
                    <a:pt x="807" y="268"/>
                  </a:lnTo>
                  <a:lnTo>
                    <a:pt x="739" y="303"/>
                  </a:lnTo>
                  <a:lnTo>
                    <a:pt x="673" y="343"/>
                  </a:lnTo>
                  <a:lnTo>
                    <a:pt x="609" y="388"/>
                  </a:lnTo>
                  <a:lnTo>
                    <a:pt x="548" y="437"/>
                  </a:lnTo>
                  <a:lnTo>
                    <a:pt x="490" y="491"/>
                  </a:lnTo>
                  <a:lnTo>
                    <a:pt x="436" y="550"/>
                  </a:lnTo>
                  <a:lnTo>
                    <a:pt x="386" y="612"/>
                  </a:lnTo>
                  <a:lnTo>
                    <a:pt x="342" y="675"/>
                  </a:lnTo>
                  <a:lnTo>
                    <a:pt x="303" y="741"/>
                  </a:lnTo>
                  <a:lnTo>
                    <a:pt x="268" y="809"/>
                  </a:lnTo>
                  <a:lnTo>
                    <a:pt x="239" y="879"/>
                  </a:lnTo>
                  <a:lnTo>
                    <a:pt x="214" y="950"/>
                  </a:lnTo>
                  <a:lnTo>
                    <a:pt x="195" y="1023"/>
                  </a:lnTo>
                  <a:lnTo>
                    <a:pt x="180" y="1096"/>
                  </a:lnTo>
                  <a:lnTo>
                    <a:pt x="169" y="1171"/>
                  </a:lnTo>
                  <a:lnTo>
                    <a:pt x="164" y="1245"/>
                  </a:lnTo>
                  <a:lnTo>
                    <a:pt x="164" y="1320"/>
                  </a:lnTo>
                  <a:lnTo>
                    <a:pt x="169" y="1395"/>
                  </a:lnTo>
                  <a:lnTo>
                    <a:pt x="180" y="1469"/>
                  </a:lnTo>
                  <a:lnTo>
                    <a:pt x="195" y="1543"/>
                  </a:lnTo>
                  <a:lnTo>
                    <a:pt x="214" y="1615"/>
                  </a:lnTo>
                  <a:lnTo>
                    <a:pt x="239" y="1686"/>
                  </a:lnTo>
                  <a:lnTo>
                    <a:pt x="268" y="1756"/>
                  </a:lnTo>
                  <a:lnTo>
                    <a:pt x="303" y="1825"/>
                  </a:lnTo>
                  <a:lnTo>
                    <a:pt x="342" y="1890"/>
                  </a:lnTo>
                  <a:lnTo>
                    <a:pt x="386" y="1954"/>
                  </a:lnTo>
                  <a:lnTo>
                    <a:pt x="436" y="2016"/>
                  </a:lnTo>
                  <a:lnTo>
                    <a:pt x="490" y="2074"/>
                  </a:lnTo>
                  <a:lnTo>
                    <a:pt x="546" y="2127"/>
                  </a:lnTo>
                  <a:lnTo>
                    <a:pt x="604" y="2174"/>
                  </a:lnTo>
                  <a:lnTo>
                    <a:pt x="665" y="2217"/>
                  </a:lnTo>
                  <a:lnTo>
                    <a:pt x="728" y="2255"/>
                  </a:lnTo>
                  <a:lnTo>
                    <a:pt x="792" y="2290"/>
                  </a:lnTo>
                  <a:lnTo>
                    <a:pt x="859" y="2320"/>
                  </a:lnTo>
                  <a:lnTo>
                    <a:pt x="927" y="2344"/>
                  </a:lnTo>
                  <a:lnTo>
                    <a:pt x="996" y="2365"/>
                  </a:lnTo>
                  <a:lnTo>
                    <a:pt x="1066" y="2381"/>
                  </a:lnTo>
                  <a:lnTo>
                    <a:pt x="1137" y="2392"/>
                  </a:lnTo>
                  <a:lnTo>
                    <a:pt x="1207" y="2399"/>
                  </a:lnTo>
                  <a:lnTo>
                    <a:pt x="1279" y="2401"/>
                  </a:lnTo>
                  <a:lnTo>
                    <a:pt x="1350" y="2399"/>
                  </a:lnTo>
                  <a:lnTo>
                    <a:pt x="1422" y="2392"/>
                  </a:lnTo>
                  <a:lnTo>
                    <a:pt x="1492" y="2381"/>
                  </a:lnTo>
                  <a:lnTo>
                    <a:pt x="1562" y="2365"/>
                  </a:lnTo>
                  <a:lnTo>
                    <a:pt x="1631" y="2344"/>
                  </a:lnTo>
                  <a:lnTo>
                    <a:pt x="1698" y="2320"/>
                  </a:lnTo>
                  <a:lnTo>
                    <a:pt x="1765" y="2290"/>
                  </a:lnTo>
                  <a:lnTo>
                    <a:pt x="1830" y="2255"/>
                  </a:lnTo>
                  <a:lnTo>
                    <a:pt x="1892" y="2217"/>
                  </a:lnTo>
                  <a:lnTo>
                    <a:pt x="1953" y="2174"/>
                  </a:lnTo>
                  <a:lnTo>
                    <a:pt x="2012" y="2127"/>
                  </a:lnTo>
                  <a:lnTo>
                    <a:pt x="2068" y="2074"/>
                  </a:lnTo>
                  <a:lnTo>
                    <a:pt x="2122" y="2016"/>
                  </a:lnTo>
                  <a:lnTo>
                    <a:pt x="2171" y="1954"/>
                  </a:lnTo>
                  <a:lnTo>
                    <a:pt x="2215" y="1890"/>
                  </a:lnTo>
                  <a:lnTo>
                    <a:pt x="2255" y="1825"/>
                  </a:lnTo>
                  <a:lnTo>
                    <a:pt x="2289" y="1756"/>
                  </a:lnTo>
                  <a:lnTo>
                    <a:pt x="2319" y="1686"/>
                  </a:lnTo>
                  <a:lnTo>
                    <a:pt x="2344" y="1615"/>
                  </a:lnTo>
                  <a:lnTo>
                    <a:pt x="2364" y="1543"/>
                  </a:lnTo>
                  <a:lnTo>
                    <a:pt x="2378" y="1469"/>
                  </a:lnTo>
                  <a:lnTo>
                    <a:pt x="2388" y="1395"/>
                  </a:lnTo>
                  <a:lnTo>
                    <a:pt x="2393" y="1320"/>
                  </a:lnTo>
                  <a:lnTo>
                    <a:pt x="2393" y="1245"/>
                  </a:lnTo>
                  <a:lnTo>
                    <a:pt x="2388" y="1171"/>
                  </a:lnTo>
                  <a:lnTo>
                    <a:pt x="2378" y="1096"/>
                  </a:lnTo>
                  <a:lnTo>
                    <a:pt x="2364" y="1023"/>
                  </a:lnTo>
                  <a:lnTo>
                    <a:pt x="2344" y="950"/>
                  </a:lnTo>
                  <a:lnTo>
                    <a:pt x="2319" y="879"/>
                  </a:lnTo>
                  <a:lnTo>
                    <a:pt x="2289" y="809"/>
                  </a:lnTo>
                  <a:lnTo>
                    <a:pt x="2255" y="741"/>
                  </a:lnTo>
                  <a:lnTo>
                    <a:pt x="2215" y="675"/>
                  </a:lnTo>
                  <a:lnTo>
                    <a:pt x="2171" y="612"/>
                  </a:lnTo>
                  <a:lnTo>
                    <a:pt x="2122" y="550"/>
                  </a:lnTo>
                  <a:lnTo>
                    <a:pt x="2068" y="491"/>
                  </a:lnTo>
                  <a:lnTo>
                    <a:pt x="2009" y="437"/>
                  </a:lnTo>
                  <a:lnTo>
                    <a:pt x="1948" y="388"/>
                  </a:lnTo>
                  <a:lnTo>
                    <a:pt x="1885" y="343"/>
                  </a:lnTo>
                  <a:lnTo>
                    <a:pt x="1818" y="303"/>
                  </a:lnTo>
                  <a:lnTo>
                    <a:pt x="1751" y="268"/>
                  </a:lnTo>
                  <a:lnTo>
                    <a:pt x="1681" y="239"/>
                  </a:lnTo>
                  <a:lnTo>
                    <a:pt x="1610" y="215"/>
                  </a:lnTo>
                  <a:lnTo>
                    <a:pt x="1537" y="195"/>
                  </a:lnTo>
                  <a:lnTo>
                    <a:pt x="1464" y="180"/>
                  </a:lnTo>
                  <a:lnTo>
                    <a:pt x="1390" y="170"/>
                  </a:lnTo>
                  <a:lnTo>
                    <a:pt x="1316" y="165"/>
                  </a:lnTo>
                  <a:lnTo>
                    <a:pt x="1242" y="165"/>
                  </a:lnTo>
                  <a:close/>
                  <a:moveTo>
                    <a:pt x="1240" y="0"/>
                  </a:moveTo>
                  <a:lnTo>
                    <a:pt x="1319" y="0"/>
                  </a:lnTo>
                  <a:lnTo>
                    <a:pt x="1396" y="6"/>
                  </a:lnTo>
                  <a:lnTo>
                    <a:pt x="1474" y="15"/>
                  </a:lnTo>
                  <a:lnTo>
                    <a:pt x="1552" y="29"/>
                  </a:lnTo>
                  <a:lnTo>
                    <a:pt x="1629" y="49"/>
                  </a:lnTo>
                  <a:lnTo>
                    <a:pt x="1705" y="72"/>
                  </a:lnTo>
                  <a:lnTo>
                    <a:pt x="1778" y="102"/>
                  </a:lnTo>
                  <a:lnTo>
                    <a:pt x="1852" y="135"/>
                  </a:lnTo>
                  <a:lnTo>
                    <a:pt x="1923" y="173"/>
                  </a:lnTo>
                  <a:lnTo>
                    <a:pt x="1991" y="217"/>
                  </a:lnTo>
                  <a:lnTo>
                    <a:pt x="2058" y="264"/>
                  </a:lnTo>
                  <a:lnTo>
                    <a:pt x="2123" y="317"/>
                  </a:lnTo>
                  <a:lnTo>
                    <a:pt x="2184" y="375"/>
                  </a:lnTo>
                  <a:lnTo>
                    <a:pt x="2241" y="436"/>
                  </a:lnTo>
                  <a:lnTo>
                    <a:pt x="2294" y="501"/>
                  </a:lnTo>
                  <a:lnTo>
                    <a:pt x="2341" y="568"/>
                  </a:lnTo>
                  <a:lnTo>
                    <a:pt x="2385" y="637"/>
                  </a:lnTo>
                  <a:lnTo>
                    <a:pt x="2422" y="708"/>
                  </a:lnTo>
                  <a:lnTo>
                    <a:pt x="2456" y="782"/>
                  </a:lnTo>
                  <a:lnTo>
                    <a:pt x="2486" y="855"/>
                  </a:lnTo>
                  <a:lnTo>
                    <a:pt x="2509" y="931"/>
                  </a:lnTo>
                  <a:lnTo>
                    <a:pt x="2529" y="1009"/>
                  </a:lnTo>
                  <a:lnTo>
                    <a:pt x="2542" y="1087"/>
                  </a:lnTo>
                  <a:lnTo>
                    <a:pt x="2552" y="1165"/>
                  </a:lnTo>
                  <a:lnTo>
                    <a:pt x="2557" y="1243"/>
                  </a:lnTo>
                  <a:lnTo>
                    <a:pt x="2557" y="1322"/>
                  </a:lnTo>
                  <a:lnTo>
                    <a:pt x="2552" y="1401"/>
                  </a:lnTo>
                  <a:lnTo>
                    <a:pt x="2542" y="1479"/>
                  </a:lnTo>
                  <a:lnTo>
                    <a:pt x="2529" y="1558"/>
                  </a:lnTo>
                  <a:lnTo>
                    <a:pt x="2509" y="1635"/>
                  </a:lnTo>
                  <a:lnTo>
                    <a:pt x="2486" y="1710"/>
                  </a:lnTo>
                  <a:lnTo>
                    <a:pt x="2456" y="1785"/>
                  </a:lnTo>
                  <a:lnTo>
                    <a:pt x="2422" y="1857"/>
                  </a:lnTo>
                  <a:lnTo>
                    <a:pt x="2385" y="1929"/>
                  </a:lnTo>
                  <a:lnTo>
                    <a:pt x="2341" y="1998"/>
                  </a:lnTo>
                  <a:lnTo>
                    <a:pt x="2294" y="2064"/>
                  </a:lnTo>
                  <a:lnTo>
                    <a:pt x="2241" y="2129"/>
                  </a:lnTo>
                  <a:lnTo>
                    <a:pt x="2184" y="2191"/>
                  </a:lnTo>
                  <a:lnTo>
                    <a:pt x="2123" y="2248"/>
                  </a:lnTo>
                  <a:lnTo>
                    <a:pt x="2058" y="2301"/>
                  </a:lnTo>
                  <a:lnTo>
                    <a:pt x="1991" y="2349"/>
                  </a:lnTo>
                  <a:lnTo>
                    <a:pt x="1923" y="2393"/>
                  </a:lnTo>
                  <a:lnTo>
                    <a:pt x="1852" y="2431"/>
                  </a:lnTo>
                  <a:lnTo>
                    <a:pt x="1778" y="2464"/>
                  </a:lnTo>
                  <a:lnTo>
                    <a:pt x="1705" y="2493"/>
                  </a:lnTo>
                  <a:lnTo>
                    <a:pt x="1629" y="2517"/>
                  </a:lnTo>
                  <a:lnTo>
                    <a:pt x="1552" y="2536"/>
                  </a:lnTo>
                  <a:lnTo>
                    <a:pt x="1474" y="2551"/>
                  </a:lnTo>
                  <a:lnTo>
                    <a:pt x="1396" y="2560"/>
                  </a:lnTo>
                  <a:lnTo>
                    <a:pt x="1319" y="2566"/>
                  </a:lnTo>
                  <a:lnTo>
                    <a:pt x="1240" y="2566"/>
                  </a:lnTo>
                  <a:lnTo>
                    <a:pt x="1161" y="2560"/>
                  </a:lnTo>
                  <a:lnTo>
                    <a:pt x="1083" y="2551"/>
                  </a:lnTo>
                  <a:lnTo>
                    <a:pt x="1005" y="2536"/>
                  </a:lnTo>
                  <a:lnTo>
                    <a:pt x="928" y="2517"/>
                  </a:lnTo>
                  <a:lnTo>
                    <a:pt x="853" y="2493"/>
                  </a:lnTo>
                  <a:lnTo>
                    <a:pt x="779" y="2464"/>
                  </a:lnTo>
                  <a:lnTo>
                    <a:pt x="706" y="2431"/>
                  </a:lnTo>
                  <a:lnTo>
                    <a:pt x="635" y="2393"/>
                  </a:lnTo>
                  <a:lnTo>
                    <a:pt x="566" y="2349"/>
                  </a:lnTo>
                  <a:lnTo>
                    <a:pt x="500" y="2301"/>
                  </a:lnTo>
                  <a:lnTo>
                    <a:pt x="436" y="2248"/>
                  </a:lnTo>
                  <a:lnTo>
                    <a:pt x="374" y="2191"/>
                  </a:lnTo>
                  <a:lnTo>
                    <a:pt x="317" y="2129"/>
                  </a:lnTo>
                  <a:lnTo>
                    <a:pt x="264" y="2064"/>
                  </a:lnTo>
                  <a:lnTo>
                    <a:pt x="216" y="1998"/>
                  </a:lnTo>
                  <a:lnTo>
                    <a:pt x="173" y="1929"/>
                  </a:lnTo>
                  <a:lnTo>
                    <a:pt x="135" y="1857"/>
                  </a:lnTo>
                  <a:lnTo>
                    <a:pt x="101" y="1785"/>
                  </a:lnTo>
                  <a:lnTo>
                    <a:pt x="73" y="1710"/>
                  </a:lnTo>
                  <a:lnTo>
                    <a:pt x="48" y="1635"/>
                  </a:lnTo>
                  <a:lnTo>
                    <a:pt x="29" y="1558"/>
                  </a:lnTo>
                  <a:lnTo>
                    <a:pt x="15" y="1479"/>
                  </a:lnTo>
                  <a:lnTo>
                    <a:pt x="5" y="1401"/>
                  </a:lnTo>
                  <a:lnTo>
                    <a:pt x="0" y="1322"/>
                  </a:lnTo>
                  <a:lnTo>
                    <a:pt x="0" y="1243"/>
                  </a:lnTo>
                  <a:lnTo>
                    <a:pt x="5" y="1165"/>
                  </a:lnTo>
                  <a:lnTo>
                    <a:pt x="15" y="1087"/>
                  </a:lnTo>
                  <a:lnTo>
                    <a:pt x="29" y="1009"/>
                  </a:lnTo>
                  <a:lnTo>
                    <a:pt x="48" y="931"/>
                  </a:lnTo>
                  <a:lnTo>
                    <a:pt x="73" y="855"/>
                  </a:lnTo>
                  <a:lnTo>
                    <a:pt x="101" y="782"/>
                  </a:lnTo>
                  <a:lnTo>
                    <a:pt x="135" y="708"/>
                  </a:lnTo>
                  <a:lnTo>
                    <a:pt x="173" y="637"/>
                  </a:lnTo>
                  <a:lnTo>
                    <a:pt x="216" y="568"/>
                  </a:lnTo>
                  <a:lnTo>
                    <a:pt x="264" y="501"/>
                  </a:lnTo>
                  <a:lnTo>
                    <a:pt x="317" y="436"/>
                  </a:lnTo>
                  <a:lnTo>
                    <a:pt x="374" y="375"/>
                  </a:lnTo>
                  <a:lnTo>
                    <a:pt x="436" y="317"/>
                  </a:lnTo>
                  <a:lnTo>
                    <a:pt x="500" y="264"/>
                  </a:lnTo>
                  <a:lnTo>
                    <a:pt x="566" y="217"/>
                  </a:lnTo>
                  <a:lnTo>
                    <a:pt x="635" y="173"/>
                  </a:lnTo>
                  <a:lnTo>
                    <a:pt x="706" y="135"/>
                  </a:lnTo>
                  <a:lnTo>
                    <a:pt x="779" y="102"/>
                  </a:lnTo>
                  <a:lnTo>
                    <a:pt x="853" y="72"/>
                  </a:lnTo>
                  <a:lnTo>
                    <a:pt x="928" y="49"/>
                  </a:lnTo>
                  <a:lnTo>
                    <a:pt x="1005" y="29"/>
                  </a:lnTo>
                  <a:lnTo>
                    <a:pt x="1083" y="15"/>
                  </a:lnTo>
                  <a:lnTo>
                    <a:pt x="1161" y="6"/>
                  </a:lnTo>
                  <a:lnTo>
                    <a:pt x="1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3197" y="1983"/>
              <a:ext cx="105" cy="105"/>
            </a:xfrm>
            <a:custGeom>
              <a:rect b="b" l="l" r="r" t="t"/>
              <a:pathLst>
                <a:path extrusionOk="0" h="1365" w="1361">
                  <a:moveTo>
                    <a:pt x="375" y="0"/>
                  </a:moveTo>
                  <a:lnTo>
                    <a:pt x="376" y="1"/>
                  </a:lnTo>
                  <a:lnTo>
                    <a:pt x="1336" y="965"/>
                  </a:lnTo>
                  <a:lnTo>
                    <a:pt x="1348" y="980"/>
                  </a:lnTo>
                  <a:lnTo>
                    <a:pt x="1356" y="998"/>
                  </a:lnTo>
                  <a:lnTo>
                    <a:pt x="1361" y="1016"/>
                  </a:lnTo>
                  <a:lnTo>
                    <a:pt x="1361" y="1035"/>
                  </a:lnTo>
                  <a:lnTo>
                    <a:pt x="1356" y="1053"/>
                  </a:lnTo>
                  <a:lnTo>
                    <a:pt x="1348" y="1071"/>
                  </a:lnTo>
                  <a:lnTo>
                    <a:pt x="1336" y="1085"/>
                  </a:lnTo>
                  <a:lnTo>
                    <a:pt x="1083" y="1340"/>
                  </a:lnTo>
                  <a:lnTo>
                    <a:pt x="1069" y="1351"/>
                  </a:lnTo>
                  <a:lnTo>
                    <a:pt x="1054" y="1359"/>
                  </a:lnTo>
                  <a:lnTo>
                    <a:pt x="1039" y="1364"/>
                  </a:lnTo>
                  <a:lnTo>
                    <a:pt x="1022" y="1365"/>
                  </a:lnTo>
                  <a:lnTo>
                    <a:pt x="1000" y="1362"/>
                  </a:lnTo>
                  <a:lnTo>
                    <a:pt x="980" y="1354"/>
                  </a:lnTo>
                  <a:lnTo>
                    <a:pt x="962" y="1340"/>
                  </a:lnTo>
                  <a:lnTo>
                    <a:pt x="1" y="377"/>
                  </a:lnTo>
                  <a:lnTo>
                    <a:pt x="0" y="375"/>
                  </a:lnTo>
                  <a:lnTo>
                    <a:pt x="71" y="323"/>
                  </a:lnTo>
                  <a:lnTo>
                    <a:pt x="139" y="266"/>
                  </a:lnTo>
                  <a:lnTo>
                    <a:pt x="204" y="205"/>
                  </a:lnTo>
                  <a:lnTo>
                    <a:pt x="266" y="139"/>
                  </a:lnTo>
                  <a:lnTo>
                    <a:pt x="322" y="71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3096" y="1942"/>
              <a:ext cx="76" cy="52"/>
            </a:xfrm>
            <a:custGeom>
              <a:rect b="b" l="l" r="r" t="t"/>
              <a:pathLst>
                <a:path extrusionOk="0" h="679" w="988">
                  <a:moveTo>
                    <a:pt x="205" y="0"/>
                  </a:moveTo>
                  <a:lnTo>
                    <a:pt x="455" y="136"/>
                  </a:lnTo>
                  <a:lnTo>
                    <a:pt x="474" y="144"/>
                  </a:lnTo>
                  <a:lnTo>
                    <a:pt x="494" y="146"/>
                  </a:lnTo>
                  <a:lnTo>
                    <a:pt x="514" y="144"/>
                  </a:lnTo>
                  <a:lnTo>
                    <a:pt x="533" y="136"/>
                  </a:lnTo>
                  <a:lnTo>
                    <a:pt x="782" y="0"/>
                  </a:lnTo>
                  <a:lnTo>
                    <a:pt x="850" y="21"/>
                  </a:lnTo>
                  <a:lnTo>
                    <a:pt x="880" y="34"/>
                  </a:lnTo>
                  <a:lnTo>
                    <a:pt x="906" y="51"/>
                  </a:lnTo>
                  <a:lnTo>
                    <a:pt x="930" y="71"/>
                  </a:lnTo>
                  <a:lnTo>
                    <a:pt x="950" y="95"/>
                  </a:lnTo>
                  <a:lnTo>
                    <a:pt x="966" y="121"/>
                  </a:lnTo>
                  <a:lnTo>
                    <a:pt x="978" y="150"/>
                  </a:lnTo>
                  <a:lnTo>
                    <a:pt x="985" y="182"/>
                  </a:lnTo>
                  <a:lnTo>
                    <a:pt x="988" y="213"/>
                  </a:lnTo>
                  <a:lnTo>
                    <a:pt x="988" y="543"/>
                  </a:lnTo>
                  <a:lnTo>
                    <a:pt x="925" y="578"/>
                  </a:lnTo>
                  <a:lnTo>
                    <a:pt x="859" y="608"/>
                  </a:lnTo>
                  <a:lnTo>
                    <a:pt x="790" y="632"/>
                  </a:lnTo>
                  <a:lnTo>
                    <a:pt x="720" y="653"/>
                  </a:lnTo>
                  <a:lnTo>
                    <a:pt x="646" y="667"/>
                  </a:lnTo>
                  <a:lnTo>
                    <a:pt x="571" y="676"/>
                  </a:lnTo>
                  <a:lnTo>
                    <a:pt x="496" y="679"/>
                  </a:lnTo>
                  <a:lnTo>
                    <a:pt x="419" y="676"/>
                  </a:lnTo>
                  <a:lnTo>
                    <a:pt x="343" y="667"/>
                  </a:lnTo>
                  <a:lnTo>
                    <a:pt x="269" y="653"/>
                  </a:lnTo>
                  <a:lnTo>
                    <a:pt x="199" y="632"/>
                  </a:lnTo>
                  <a:lnTo>
                    <a:pt x="129" y="607"/>
                  </a:lnTo>
                  <a:lnTo>
                    <a:pt x="63" y="577"/>
                  </a:lnTo>
                  <a:lnTo>
                    <a:pt x="0" y="542"/>
                  </a:lnTo>
                  <a:lnTo>
                    <a:pt x="0" y="213"/>
                  </a:lnTo>
                  <a:lnTo>
                    <a:pt x="2" y="182"/>
                  </a:lnTo>
                  <a:lnTo>
                    <a:pt x="10" y="150"/>
                  </a:lnTo>
                  <a:lnTo>
                    <a:pt x="21" y="121"/>
                  </a:lnTo>
                  <a:lnTo>
                    <a:pt x="38" y="95"/>
                  </a:lnTo>
                  <a:lnTo>
                    <a:pt x="58" y="71"/>
                  </a:lnTo>
                  <a:lnTo>
                    <a:pt x="81" y="51"/>
                  </a:lnTo>
                  <a:lnTo>
                    <a:pt x="107" y="34"/>
                  </a:lnTo>
                  <a:lnTo>
                    <a:pt x="138" y="2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3118" y="1877"/>
              <a:ext cx="32" cy="32"/>
            </a:xfrm>
            <a:custGeom>
              <a:rect b="b" l="l" r="r" t="t"/>
              <a:pathLst>
                <a:path extrusionOk="0" h="414" w="413">
                  <a:moveTo>
                    <a:pt x="207" y="0"/>
                  </a:moveTo>
                  <a:lnTo>
                    <a:pt x="240" y="3"/>
                  </a:lnTo>
                  <a:lnTo>
                    <a:pt x="272" y="10"/>
                  </a:lnTo>
                  <a:lnTo>
                    <a:pt x="301" y="23"/>
                  </a:lnTo>
                  <a:lnTo>
                    <a:pt x="329" y="40"/>
                  </a:lnTo>
                  <a:lnTo>
                    <a:pt x="353" y="61"/>
                  </a:lnTo>
                  <a:lnTo>
                    <a:pt x="373" y="84"/>
                  </a:lnTo>
                  <a:lnTo>
                    <a:pt x="390" y="112"/>
                  </a:lnTo>
                  <a:lnTo>
                    <a:pt x="402" y="141"/>
                  </a:lnTo>
                  <a:lnTo>
                    <a:pt x="411" y="173"/>
                  </a:lnTo>
                  <a:lnTo>
                    <a:pt x="413" y="207"/>
                  </a:lnTo>
                  <a:lnTo>
                    <a:pt x="411" y="240"/>
                  </a:lnTo>
                  <a:lnTo>
                    <a:pt x="402" y="272"/>
                  </a:lnTo>
                  <a:lnTo>
                    <a:pt x="390" y="302"/>
                  </a:lnTo>
                  <a:lnTo>
                    <a:pt x="373" y="329"/>
                  </a:lnTo>
                  <a:lnTo>
                    <a:pt x="353" y="353"/>
                  </a:lnTo>
                  <a:lnTo>
                    <a:pt x="329" y="373"/>
                  </a:lnTo>
                  <a:lnTo>
                    <a:pt x="301" y="390"/>
                  </a:lnTo>
                  <a:lnTo>
                    <a:pt x="272" y="403"/>
                  </a:lnTo>
                  <a:lnTo>
                    <a:pt x="240" y="411"/>
                  </a:lnTo>
                  <a:lnTo>
                    <a:pt x="207" y="414"/>
                  </a:lnTo>
                  <a:lnTo>
                    <a:pt x="173" y="411"/>
                  </a:lnTo>
                  <a:lnTo>
                    <a:pt x="141" y="403"/>
                  </a:lnTo>
                  <a:lnTo>
                    <a:pt x="112" y="390"/>
                  </a:lnTo>
                  <a:lnTo>
                    <a:pt x="85" y="373"/>
                  </a:lnTo>
                  <a:lnTo>
                    <a:pt x="61" y="353"/>
                  </a:lnTo>
                  <a:lnTo>
                    <a:pt x="40" y="329"/>
                  </a:lnTo>
                  <a:lnTo>
                    <a:pt x="23" y="302"/>
                  </a:lnTo>
                  <a:lnTo>
                    <a:pt x="11" y="272"/>
                  </a:lnTo>
                  <a:lnTo>
                    <a:pt x="3" y="240"/>
                  </a:lnTo>
                  <a:lnTo>
                    <a:pt x="0" y="207"/>
                  </a:lnTo>
                  <a:lnTo>
                    <a:pt x="3" y="173"/>
                  </a:lnTo>
                  <a:lnTo>
                    <a:pt x="11" y="141"/>
                  </a:lnTo>
                  <a:lnTo>
                    <a:pt x="23" y="112"/>
                  </a:lnTo>
                  <a:lnTo>
                    <a:pt x="40" y="84"/>
                  </a:lnTo>
                  <a:lnTo>
                    <a:pt x="61" y="61"/>
                  </a:lnTo>
                  <a:lnTo>
                    <a:pt x="85" y="40"/>
                  </a:lnTo>
                  <a:lnTo>
                    <a:pt x="112" y="23"/>
                  </a:lnTo>
                  <a:lnTo>
                    <a:pt x="141" y="10"/>
                  </a:lnTo>
                  <a:lnTo>
                    <a:pt x="173" y="3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3060" y="1846"/>
              <a:ext cx="149" cy="128"/>
            </a:xfrm>
            <a:custGeom>
              <a:rect b="b" l="l" r="r" t="t"/>
              <a:pathLst>
                <a:path extrusionOk="0" h="1673" w="1926">
                  <a:moveTo>
                    <a:pt x="961" y="250"/>
                  </a:moveTo>
                  <a:lnTo>
                    <a:pt x="914" y="253"/>
                  </a:lnTo>
                  <a:lnTo>
                    <a:pt x="870" y="262"/>
                  </a:lnTo>
                  <a:lnTo>
                    <a:pt x="828" y="275"/>
                  </a:lnTo>
                  <a:lnTo>
                    <a:pt x="787" y="294"/>
                  </a:lnTo>
                  <a:lnTo>
                    <a:pt x="750" y="317"/>
                  </a:lnTo>
                  <a:lnTo>
                    <a:pt x="715" y="344"/>
                  </a:lnTo>
                  <a:lnTo>
                    <a:pt x="685" y="375"/>
                  </a:lnTo>
                  <a:lnTo>
                    <a:pt x="658" y="410"/>
                  </a:lnTo>
                  <a:lnTo>
                    <a:pt x="635" y="446"/>
                  </a:lnTo>
                  <a:lnTo>
                    <a:pt x="616" y="487"/>
                  </a:lnTo>
                  <a:lnTo>
                    <a:pt x="603" y="530"/>
                  </a:lnTo>
                  <a:lnTo>
                    <a:pt x="594" y="574"/>
                  </a:lnTo>
                  <a:lnTo>
                    <a:pt x="591" y="621"/>
                  </a:lnTo>
                  <a:lnTo>
                    <a:pt x="594" y="667"/>
                  </a:lnTo>
                  <a:lnTo>
                    <a:pt x="603" y="711"/>
                  </a:lnTo>
                  <a:lnTo>
                    <a:pt x="616" y="755"/>
                  </a:lnTo>
                  <a:lnTo>
                    <a:pt x="635" y="795"/>
                  </a:lnTo>
                  <a:lnTo>
                    <a:pt x="658" y="832"/>
                  </a:lnTo>
                  <a:lnTo>
                    <a:pt x="685" y="867"/>
                  </a:lnTo>
                  <a:lnTo>
                    <a:pt x="715" y="897"/>
                  </a:lnTo>
                  <a:lnTo>
                    <a:pt x="750" y="925"/>
                  </a:lnTo>
                  <a:lnTo>
                    <a:pt x="787" y="948"/>
                  </a:lnTo>
                  <a:lnTo>
                    <a:pt x="828" y="966"/>
                  </a:lnTo>
                  <a:lnTo>
                    <a:pt x="870" y="980"/>
                  </a:lnTo>
                  <a:lnTo>
                    <a:pt x="914" y="988"/>
                  </a:lnTo>
                  <a:lnTo>
                    <a:pt x="961" y="991"/>
                  </a:lnTo>
                  <a:lnTo>
                    <a:pt x="1007" y="988"/>
                  </a:lnTo>
                  <a:lnTo>
                    <a:pt x="1051" y="980"/>
                  </a:lnTo>
                  <a:lnTo>
                    <a:pt x="1094" y="966"/>
                  </a:lnTo>
                  <a:lnTo>
                    <a:pt x="1134" y="948"/>
                  </a:lnTo>
                  <a:lnTo>
                    <a:pt x="1171" y="925"/>
                  </a:lnTo>
                  <a:lnTo>
                    <a:pt x="1206" y="897"/>
                  </a:lnTo>
                  <a:lnTo>
                    <a:pt x="1236" y="867"/>
                  </a:lnTo>
                  <a:lnTo>
                    <a:pt x="1264" y="832"/>
                  </a:lnTo>
                  <a:lnTo>
                    <a:pt x="1287" y="795"/>
                  </a:lnTo>
                  <a:lnTo>
                    <a:pt x="1305" y="755"/>
                  </a:lnTo>
                  <a:lnTo>
                    <a:pt x="1318" y="711"/>
                  </a:lnTo>
                  <a:lnTo>
                    <a:pt x="1327" y="667"/>
                  </a:lnTo>
                  <a:lnTo>
                    <a:pt x="1330" y="621"/>
                  </a:lnTo>
                  <a:lnTo>
                    <a:pt x="1327" y="574"/>
                  </a:lnTo>
                  <a:lnTo>
                    <a:pt x="1318" y="530"/>
                  </a:lnTo>
                  <a:lnTo>
                    <a:pt x="1305" y="487"/>
                  </a:lnTo>
                  <a:lnTo>
                    <a:pt x="1287" y="446"/>
                  </a:lnTo>
                  <a:lnTo>
                    <a:pt x="1264" y="410"/>
                  </a:lnTo>
                  <a:lnTo>
                    <a:pt x="1236" y="375"/>
                  </a:lnTo>
                  <a:lnTo>
                    <a:pt x="1206" y="344"/>
                  </a:lnTo>
                  <a:lnTo>
                    <a:pt x="1171" y="317"/>
                  </a:lnTo>
                  <a:lnTo>
                    <a:pt x="1134" y="294"/>
                  </a:lnTo>
                  <a:lnTo>
                    <a:pt x="1094" y="275"/>
                  </a:lnTo>
                  <a:lnTo>
                    <a:pt x="1051" y="262"/>
                  </a:lnTo>
                  <a:lnTo>
                    <a:pt x="1007" y="253"/>
                  </a:lnTo>
                  <a:lnTo>
                    <a:pt x="961" y="250"/>
                  </a:lnTo>
                  <a:close/>
                  <a:moveTo>
                    <a:pt x="963" y="0"/>
                  </a:moveTo>
                  <a:lnTo>
                    <a:pt x="1042" y="3"/>
                  </a:lnTo>
                  <a:lnTo>
                    <a:pt x="1118" y="13"/>
                  </a:lnTo>
                  <a:lnTo>
                    <a:pt x="1194" y="28"/>
                  </a:lnTo>
                  <a:lnTo>
                    <a:pt x="1267" y="50"/>
                  </a:lnTo>
                  <a:lnTo>
                    <a:pt x="1337" y="76"/>
                  </a:lnTo>
                  <a:lnTo>
                    <a:pt x="1405" y="108"/>
                  </a:lnTo>
                  <a:lnTo>
                    <a:pt x="1470" y="145"/>
                  </a:lnTo>
                  <a:lnTo>
                    <a:pt x="1531" y="187"/>
                  </a:lnTo>
                  <a:lnTo>
                    <a:pt x="1589" y="232"/>
                  </a:lnTo>
                  <a:lnTo>
                    <a:pt x="1644" y="283"/>
                  </a:lnTo>
                  <a:lnTo>
                    <a:pt x="1694" y="338"/>
                  </a:lnTo>
                  <a:lnTo>
                    <a:pt x="1739" y="396"/>
                  </a:lnTo>
                  <a:lnTo>
                    <a:pt x="1781" y="457"/>
                  </a:lnTo>
                  <a:lnTo>
                    <a:pt x="1818" y="522"/>
                  </a:lnTo>
                  <a:lnTo>
                    <a:pt x="1850" y="590"/>
                  </a:lnTo>
                  <a:lnTo>
                    <a:pt x="1876" y="661"/>
                  </a:lnTo>
                  <a:lnTo>
                    <a:pt x="1897" y="734"/>
                  </a:lnTo>
                  <a:lnTo>
                    <a:pt x="1913" y="810"/>
                  </a:lnTo>
                  <a:lnTo>
                    <a:pt x="1922" y="887"/>
                  </a:lnTo>
                  <a:lnTo>
                    <a:pt x="1926" y="966"/>
                  </a:lnTo>
                  <a:lnTo>
                    <a:pt x="1922" y="1042"/>
                  </a:lnTo>
                  <a:lnTo>
                    <a:pt x="1914" y="1116"/>
                  </a:lnTo>
                  <a:lnTo>
                    <a:pt x="1900" y="1188"/>
                  </a:lnTo>
                  <a:lnTo>
                    <a:pt x="1880" y="1257"/>
                  </a:lnTo>
                  <a:lnTo>
                    <a:pt x="1856" y="1326"/>
                  </a:lnTo>
                  <a:lnTo>
                    <a:pt x="1828" y="1391"/>
                  </a:lnTo>
                  <a:lnTo>
                    <a:pt x="1794" y="1454"/>
                  </a:lnTo>
                  <a:lnTo>
                    <a:pt x="1756" y="1514"/>
                  </a:lnTo>
                  <a:lnTo>
                    <a:pt x="1713" y="1571"/>
                  </a:lnTo>
                  <a:lnTo>
                    <a:pt x="1668" y="1624"/>
                  </a:lnTo>
                  <a:lnTo>
                    <a:pt x="1617" y="1673"/>
                  </a:lnTo>
                  <a:lnTo>
                    <a:pt x="1617" y="1466"/>
                  </a:lnTo>
                  <a:lnTo>
                    <a:pt x="1615" y="1420"/>
                  </a:lnTo>
                  <a:lnTo>
                    <a:pt x="1606" y="1374"/>
                  </a:lnTo>
                  <a:lnTo>
                    <a:pt x="1592" y="1331"/>
                  </a:lnTo>
                  <a:lnTo>
                    <a:pt x="1573" y="1290"/>
                  </a:lnTo>
                  <a:lnTo>
                    <a:pt x="1549" y="1252"/>
                  </a:lnTo>
                  <a:lnTo>
                    <a:pt x="1520" y="1217"/>
                  </a:lnTo>
                  <a:lnTo>
                    <a:pt x="1488" y="1186"/>
                  </a:lnTo>
                  <a:lnTo>
                    <a:pt x="1451" y="1159"/>
                  </a:lnTo>
                  <a:lnTo>
                    <a:pt x="1411" y="1136"/>
                  </a:lnTo>
                  <a:lnTo>
                    <a:pt x="1368" y="1119"/>
                  </a:lnTo>
                  <a:lnTo>
                    <a:pt x="1366" y="1118"/>
                  </a:lnTo>
                  <a:lnTo>
                    <a:pt x="1265" y="1087"/>
                  </a:lnTo>
                  <a:lnTo>
                    <a:pt x="1243" y="1083"/>
                  </a:lnTo>
                  <a:lnTo>
                    <a:pt x="1222" y="1085"/>
                  </a:lnTo>
                  <a:lnTo>
                    <a:pt x="1202" y="1094"/>
                  </a:lnTo>
                  <a:lnTo>
                    <a:pt x="961" y="1225"/>
                  </a:lnTo>
                  <a:lnTo>
                    <a:pt x="720" y="1094"/>
                  </a:lnTo>
                  <a:lnTo>
                    <a:pt x="700" y="1085"/>
                  </a:lnTo>
                  <a:lnTo>
                    <a:pt x="679" y="1083"/>
                  </a:lnTo>
                  <a:lnTo>
                    <a:pt x="658" y="1087"/>
                  </a:lnTo>
                  <a:lnTo>
                    <a:pt x="555" y="1118"/>
                  </a:lnTo>
                  <a:lnTo>
                    <a:pt x="554" y="1119"/>
                  </a:lnTo>
                  <a:lnTo>
                    <a:pt x="510" y="1136"/>
                  </a:lnTo>
                  <a:lnTo>
                    <a:pt x="470" y="1159"/>
                  </a:lnTo>
                  <a:lnTo>
                    <a:pt x="434" y="1186"/>
                  </a:lnTo>
                  <a:lnTo>
                    <a:pt x="402" y="1217"/>
                  </a:lnTo>
                  <a:lnTo>
                    <a:pt x="373" y="1252"/>
                  </a:lnTo>
                  <a:lnTo>
                    <a:pt x="349" y="1290"/>
                  </a:lnTo>
                  <a:lnTo>
                    <a:pt x="329" y="1331"/>
                  </a:lnTo>
                  <a:lnTo>
                    <a:pt x="316" y="1374"/>
                  </a:lnTo>
                  <a:lnTo>
                    <a:pt x="307" y="1420"/>
                  </a:lnTo>
                  <a:lnTo>
                    <a:pt x="304" y="1466"/>
                  </a:lnTo>
                  <a:lnTo>
                    <a:pt x="304" y="1670"/>
                  </a:lnTo>
                  <a:lnTo>
                    <a:pt x="254" y="1620"/>
                  </a:lnTo>
                  <a:lnTo>
                    <a:pt x="209" y="1568"/>
                  </a:lnTo>
                  <a:lnTo>
                    <a:pt x="167" y="1511"/>
                  </a:lnTo>
                  <a:lnTo>
                    <a:pt x="130" y="1452"/>
                  </a:lnTo>
                  <a:lnTo>
                    <a:pt x="97" y="1388"/>
                  </a:lnTo>
                  <a:lnTo>
                    <a:pt x="68" y="1324"/>
                  </a:lnTo>
                  <a:lnTo>
                    <a:pt x="44" y="1256"/>
                  </a:lnTo>
                  <a:lnTo>
                    <a:pt x="25" y="1187"/>
                  </a:lnTo>
                  <a:lnTo>
                    <a:pt x="11" y="1115"/>
                  </a:lnTo>
                  <a:lnTo>
                    <a:pt x="3" y="1041"/>
                  </a:lnTo>
                  <a:lnTo>
                    <a:pt x="0" y="966"/>
                  </a:lnTo>
                  <a:lnTo>
                    <a:pt x="3" y="887"/>
                  </a:lnTo>
                  <a:lnTo>
                    <a:pt x="12" y="810"/>
                  </a:lnTo>
                  <a:lnTo>
                    <a:pt x="27" y="734"/>
                  </a:lnTo>
                  <a:lnTo>
                    <a:pt x="48" y="661"/>
                  </a:lnTo>
                  <a:lnTo>
                    <a:pt x="76" y="590"/>
                  </a:lnTo>
                  <a:lnTo>
                    <a:pt x="107" y="522"/>
                  </a:lnTo>
                  <a:lnTo>
                    <a:pt x="144" y="457"/>
                  </a:lnTo>
                  <a:lnTo>
                    <a:pt x="185" y="396"/>
                  </a:lnTo>
                  <a:lnTo>
                    <a:pt x="231" y="338"/>
                  </a:lnTo>
                  <a:lnTo>
                    <a:pt x="282" y="283"/>
                  </a:lnTo>
                  <a:lnTo>
                    <a:pt x="336" y="232"/>
                  </a:lnTo>
                  <a:lnTo>
                    <a:pt x="393" y="187"/>
                  </a:lnTo>
                  <a:lnTo>
                    <a:pt x="455" y="145"/>
                  </a:lnTo>
                  <a:lnTo>
                    <a:pt x="520" y="108"/>
                  </a:lnTo>
                  <a:lnTo>
                    <a:pt x="588" y="76"/>
                  </a:lnTo>
                  <a:lnTo>
                    <a:pt x="659" y="50"/>
                  </a:lnTo>
                  <a:lnTo>
                    <a:pt x="731" y="28"/>
                  </a:lnTo>
                  <a:lnTo>
                    <a:pt x="806" y="13"/>
                  </a:lnTo>
                  <a:lnTo>
                    <a:pt x="884" y="3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" name="Google Shape;261;p20"/>
          <p:cNvGrpSpPr/>
          <p:nvPr/>
        </p:nvGrpSpPr>
        <p:grpSpPr>
          <a:xfrm>
            <a:off x="4384830" y="2953123"/>
            <a:ext cx="559914" cy="553598"/>
            <a:chOff x="2506" y="1824"/>
            <a:chExt cx="266" cy="263"/>
          </a:xfrm>
        </p:grpSpPr>
        <p:sp>
          <p:nvSpPr>
            <p:cNvPr id="262" name="Google Shape;262;p20"/>
            <p:cNvSpPr/>
            <p:nvPr/>
          </p:nvSpPr>
          <p:spPr>
            <a:xfrm>
              <a:off x="2659" y="1897"/>
              <a:ext cx="28" cy="28"/>
            </a:xfrm>
            <a:custGeom>
              <a:rect b="b" l="l" r="r" t="t"/>
              <a:pathLst>
                <a:path extrusionOk="0" h="365" w="363">
                  <a:moveTo>
                    <a:pt x="181" y="0"/>
                  </a:moveTo>
                  <a:lnTo>
                    <a:pt x="214" y="4"/>
                  </a:lnTo>
                  <a:lnTo>
                    <a:pt x="245" y="12"/>
                  </a:lnTo>
                  <a:lnTo>
                    <a:pt x="274" y="25"/>
                  </a:lnTo>
                  <a:lnTo>
                    <a:pt x="299" y="43"/>
                  </a:lnTo>
                  <a:lnTo>
                    <a:pt x="321" y="65"/>
                  </a:lnTo>
                  <a:lnTo>
                    <a:pt x="339" y="90"/>
                  </a:lnTo>
                  <a:lnTo>
                    <a:pt x="352" y="118"/>
                  </a:lnTo>
                  <a:lnTo>
                    <a:pt x="361" y="150"/>
                  </a:lnTo>
                  <a:lnTo>
                    <a:pt x="363" y="183"/>
                  </a:lnTo>
                  <a:lnTo>
                    <a:pt x="361" y="215"/>
                  </a:lnTo>
                  <a:lnTo>
                    <a:pt x="352" y="246"/>
                  </a:lnTo>
                  <a:lnTo>
                    <a:pt x="339" y="274"/>
                  </a:lnTo>
                  <a:lnTo>
                    <a:pt x="321" y="300"/>
                  </a:lnTo>
                  <a:lnTo>
                    <a:pt x="299" y="322"/>
                  </a:lnTo>
                  <a:lnTo>
                    <a:pt x="274" y="340"/>
                  </a:lnTo>
                  <a:lnTo>
                    <a:pt x="245" y="353"/>
                  </a:lnTo>
                  <a:lnTo>
                    <a:pt x="214" y="362"/>
                  </a:lnTo>
                  <a:lnTo>
                    <a:pt x="181" y="365"/>
                  </a:lnTo>
                  <a:lnTo>
                    <a:pt x="149" y="362"/>
                  </a:lnTo>
                  <a:lnTo>
                    <a:pt x="119" y="353"/>
                  </a:lnTo>
                  <a:lnTo>
                    <a:pt x="90" y="340"/>
                  </a:lnTo>
                  <a:lnTo>
                    <a:pt x="65" y="322"/>
                  </a:lnTo>
                  <a:lnTo>
                    <a:pt x="43" y="300"/>
                  </a:lnTo>
                  <a:lnTo>
                    <a:pt x="25" y="274"/>
                  </a:lnTo>
                  <a:lnTo>
                    <a:pt x="12" y="246"/>
                  </a:lnTo>
                  <a:lnTo>
                    <a:pt x="3" y="215"/>
                  </a:lnTo>
                  <a:lnTo>
                    <a:pt x="0" y="183"/>
                  </a:lnTo>
                  <a:lnTo>
                    <a:pt x="3" y="150"/>
                  </a:lnTo>
                  <a:lnTo>
                    <a:pt x="12" y="118"/>
                  </a:lnTo>
                  <a:lnTo>
                    <a:pt x="25" y="90"/>
                  </a:lnTo>
                  <a:lnTo>
                    <a:pt x="43" y="65"/>
                  </a:lnTo>
                  <a:lnTo>
                    <a:pt x="65" y="43"/>
                  </a:lnTo>
                  <a:lnTo>
                    <a:pt x="90" y="25"/>
                  </a:lnTo>
                  <a:lnTo>
                    <a:pt x="119" y="12"/>
                  </a:lnTo>
                  <a:lnTo>
                    <a:pt x="149" y="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2575" y="1824"/>
              <a:ext cx="197" cy="197"/>
            </a:xfrm>
            <a:custGeom>
              <a:rect b="b" l="l" r="r" t="t"/>
              <a:pathLst>
                <a:path extrusionOk="0" h="2563" w="2552">
                  <a:moveTo>
                    <a:pt x="1275" y="713"/>
                  </a:moveTo>
                  <a:lnTo>
                    <a:pt x="1215" y="716"/>
                  </a:lnTo>
                  <a:lnTo>
                    <a:pt x="1155" y="727"/>
                  </a:lnTo>
                  <a:lnTo>
                    <a:pt x="1097" y="743"/>
                  </a:lnTo>
                  <a:lnTo>
                    <a:pt x="1043" y="764"/>
                  </a:lnTo>
                  <a:lnTo>
                    <a:pt x="990" y="791"/>
                  </a:lnTo>
                  <a:lnTo>
                    <a:pt x="942" y="824"/>
                  </a:lnTo>
                  <a:lnTo>
                    <a:pt x="897" y="861"/>
                  </a:lnTo>
                  <a:lnTo>
                    <a:pt x="856" y="902"/>
                  </a:lnTo>
                  <a:lnTo>
                    <a:pt x="820" y="947"/>
                  </a:lnTo>
                  <a:lnTo>
                    <a:pt x="787" y="995"/>
                  </a:lnTo>
                  <a:lnTo>
                    <a:pt x="761" y="1047"/>
                  </a:lnTo>
                  <a:lnTo>
                    <a:pt x="739" y="1103"/>
                  </a:lnTo>
                  <a:lnTo>
                    <a:pt x="723" y="1161"/>
                  </a:lnTo>
                  <a:lnTo>
                    <a:pt x="714" y="1220"/>
                  </a:lnTo>
                  <a:lnTo>
                    <a:pt x="710" y="1282"/>
                  </a:lnTo>
                  <a:lnTo>
                    <a:pt x="714" y="1344"/>
                  </a:lnTo>
                  <a:lnTo>
                    <a:pt x="723" y="1404"/>
                  </a:lnTo>
                  <a:lnTo>
                    <a:pt x="739" y="1462"/>
                  </a:lnTo>
                  <a:lnTo>
                    <a:pt x="761" y="1517"/>
                  </a:lnTo>
                  <a:lnTo>
                    <a:pt x="787" y="1569"/>
                  </a:lnTo>
                  <a:lnTo>
                    <a:pt x="820" y="1618"/>
                  </a:lnTo>
                  <a:lnTo>
                    <a:pt x="856" y="1663"/>
                  </a:lnTo>
                  <a:lnTo>
                    <a:pt x="897" y="1704"/>
                  </a:lnTo>
                  <a:lnTo>
                    <a:pt x="942" y="1741"/>
                  </a:lnTo>
                  <a:lnTo>
                    <a:pt x="990" y="1772"/>
                  </a:lnTo>
                  <a:lnTo>
                    <a:pt x="1043" y="1800"/>
                  </a:lnTo>
                  <a:lnTo>
                    <a:pt x="1097" y="1822"/>
                  </a:lnTo>
                  <a:lnTo>
                    <a:pt x="1155" y="1838"/>
                  </a:lnTo>
                  <a:lnTo>
                    <a:pt x="1215" y="1847"/>
                  </a:lnTo>
                  <a:lnTo>
                    <a:pt x="1275" y="1850"/>
                  </a:lnTo>
                  <a:lnTo>
                    <a:pt x="1337" y="1847"/>
                  </a:lnTo>
                  <a:lnTo>
                    <a:pt x="1397" y="1838"/>
                  </a:lnTo>
                  <a:lnTo>
                    <a:pt x="1455" y="1822"/>
                  </a:lnTo>
                  <a:lnTo>
                    <a:pt x="1509" y="1800"/>
                  </a:lnTo>
                  <a:lnTo>
                    <a:pt x="1562" y="1772"/>
                  </a:lnTo>
                  <a:lnTo>
                    <a:pt x="1610" y="1741"/>
                  </a:lnTo>
                  <a:lnTo>
                    <a:pt x="1655" y="1704"/>
                  </a:lnTo>
                  <a:lnTo>
                    <a:pt x="1696" y="1663"/>
                  </a:lnTo>
                  <a:lnTo>
                    <a:pt x="1732" y="1618"/>
                  </a:lnTo>
                  <a:lnTo>
                    <a:pt x="1764" y="1569"/>
                  </a:lnTo>
                  <a:lnTo>
                    <a:pt x="1791" y="1517"/>
                  </a:lnTo>
                  <a:lnTo>
                    <a:pt x="1813" y="1462"/>
                  </a:lnTo>
                  <a:lnTo>
                    <a:pt x="1829" y="1404"/>
                  </a:lnTo>
                  <a:lnTo>
                    <a:pt x="1838" y="1344"/>
                  </a:lnTo>
                  <a:lnTo>
                    <a:pt x="1841" y="1282"/>
                  </a:lnTo>
                  <a:lnTo>
                    <a:pt x="1838" y="1220"/>
                  </a:lnTo>
                  <a:lnTo>
                    <a:pt x="1829" y="1161"/>
                  </a:lnTo>
                  <a:lnTo>
                    <a:pt x="1813" y="1103"/>
                  </a:lnTo>
                  <a:lnTo>
                    <a:pt x="1791" y="1047"/>
                  </a:lnTo>
                  <a:lnTo>
                    <a:pt x="1764" y="995"/>
                  </a:lnTo>
                  <a:lnTo>
                    <a:pt x="1732" y="947"/>
                  </a:lnTo>
                  <a:lnTo>
                    <a:pt x="1696" y="902"/>
                  </a:lnTo>
                  <a:lnTo>
                    <a:pt x="1655" y="861"/>
                  </a:lnTo>
                  <a:lnTo>
                    <a:pt x="1610" y="824"/>
                  </a:lnTo>
                  <a:lnTo>
                    <a:pt x="1562" y="791"/>
                  </a:lnTo>
                  <a:lnTo>
                    <a:pt x="1509" y="764"/>
                  </a:lnTo>
                  <a:lnTo>
                    <a:pt x="1455" y="743"/>
                  </a:lnTo>
                  <a:lnTo>
                    <a:pt x="1397" y="727"/>
                  </a:lnTo>
                  <a:lnTo>
                    <a:pt x="1337" y="716"/>
                  </a:lnTo>
                  <a:lnTo>
                    <a:pt x="1275" y="713"/>
                  </a:lnTo>
                  <a:close/>
                  <a:moveTo>
                    <a:pt x="1038" y="0"/>
                  </a:moveTo>
                  <a:lnTo>
                    <a:pt x="1514" y="0"/>
                  </a:lnTo>
                  <a:lnTo>
                    <a:pt x="1536" y="4"/>
                  </a:lnTo>
                  <a:lnTo>
                    <a:pt x="1556" y="12"/>
                  </a:lnTo>
                  <a:lnTo>
                    <a:pt x="1573" y="25"/>
                  </a:lnTo>
                  <a:lnTo>
                    <a:pt x="1586" y="41"/>
                  </a:lnTo>
                  <a:lnTo>
                    <a:pt x="1594" y="61"/>
                  </a:lnTo>
                  <a:lnTo>
                    <a:pt x="1597" y="84"/>
                  </a:lnTo>
                  <a:lnTo>
                    <a:pt x="1597" y="291"/>
                  </a:lnTo>
                  <a:lnTo>
                    <a:pt x="1647" y="309"/>
                  </a:lnTo>
                  <a:lnTo>
                    <a:pt x="1698" y="330"/>
                  </a:lnTo>
                  <a:lnTo>
                    <a:pt x="1746" y="353"/>
                  </a:lnTo>
                  <a:lnTo>
                    <a:pt x="1893" y="207"/>
                  </a:lnTo>
                  <a:lnTo>
                    <a:pt x="1907" y="194"/>
                  </a:lnTo>
                  <a:lnTo>
                    <a:pt x="1924" y="187"/>
                  </a:lnTo>
                  <a:lnTo>
                    <a:pt x="1942" y="183"/>
                  </a:lnTo>
                  <a:lnTo>
                    <a:pt x="1960" y="183"/>
                  </a:lnTo>
                  <a:lnTo>
                    <a:pt x="1978" y="187"/>
                  </a:lnTo>
                  <a:lnTo>
                    <a:pt x="1994" y="194"/>
                  </a:lnTo>
                  <a:lnTo>
                    <a:pt x="2009" y="207"/>
                  </a:lnTo>
                  <a:lnTo>
                    <a:pt x="2346" y="546"/>
                  </a:lnTo>
                  <a:lnTo>
                    <a:pt x="2358" y="560"/>
                  </a:lnTo>
                  <a:lnTo>
                    <a:pt x="2366" y="577"/>
                  </a:lnTo>
                  <a:lnTo>
                    <a:pt x="2370" y="595"/>
                  </a:lnTo>
                  <a:lnTo>
                    <a:pt x="2370" y="613"/>
                  </a:lnTo>
                  <a:lnTo>
                    <a:pt x="2366" y="631"/>
                  </a:lnTo>
                  <a:lnTo>
                    <a:pt x="2358" y="648"/>
                  </a:lnTo>
                  <a:lnTo>
                    <a:pt x="2346" y="663"/>
                  </a:lnTo>
                  <a:lnTo>
                    <a:pt x="2200" y="810"/>
                  </a:lnTo>
                  <a:lnTo>
                    <a:pt x="2223" y="858"/>
                  </a:lnTo>
                  <a:lnTo>
                    <a:pt x="2244" y="908"/>
                  </a:lnTo>
                  <a:lnTo>
                    <a:pt x="2261" y="960"/>
                  </a:lnTo>
                  <a:lnTo>
                    <a:pt x="2469" y="960"/>
                  </a:lnTo>
                  <a:lnTo>
                    <a:pt x="2491" y="963"/>
                  </a:lnTo>
                  <a:lnTo>
                    <a:pt x="2510" y="971"/>
                  </a:lnTo>
                  <a:lnTo>
                    <a:pt x="2527" y="984"/>
                  </a:lnTo>
                  <a:lnTo>
                    <a:pt x="2540" y="1001"/>
                  </a:lnTo>
                  <a:lnTo>
                    <a:pt x="2549" y="1021"/>
                  </a:lnTo>
                  <a:lnTo>
                    <a:pt x="2552" y="1043"/>
                  </a:lnTo>
                  <a:lnTo>
                    <a:pt x="2552" y="1522"/>
                  </a:lnTo>
                  <a:lnTo>
                    <a:pt x="2549" y="1544"/>
                  </a:lnTo>
                  <a:lnTo>
                    <a:pt x="2540" y="1564"/>
                  </a:lnTo>
                  <a:lnTo>
                    <a:pt x="2527" y="1581"/>
                  </a:lnTo>
                  <a:lnTo>
                    <a:pt x="2511" y="1593"/>
                  </a:lnTo>
                  <a:lnTo>
                    <a:pt x="2491" y="1602"/>
                  </a:lnTo>
                  <a:lnTo>
                    <a:pt x="2469" y="1605"/>
                  </a:lnTo>
                  <a:lnTo>
                    <a:pt x="2261" y="1605"/>
                  </a:lnTo>
                  <a:lnTo>
                    <a:pt x="2244" y="1655"/>
                  </a:lnTo>
                  <a:lnTo>
                    <a:pt x="2224" y="1706"/>
                  </a:lnTo>
                  <a:lnTo>
                    <a:pt x="2200" y="1754"/>
                  </a:lnTo>
                  <a:lnTo>
                    <a:pt x="2346" y="1902"/>
                  </a:lnTo>
                  <a:lnTo>
                    <a:pt x="2358" y="1917"/>
                  </a:lnTo>
                  <a:lnTo>
                    <a:pt x="2366" y="1933"/>
                  </a:lnTo>
                  <a:lnTo>
                    <a:pt x="2370" y="1951"/>
                  </a:lnTo>
                  <a:lnTo>
                    <a:pt x="2370" y="1969"/>
                  </a:lnTo>
                  <a:lnTo>
                    <a:pt x="2366" y="1987"/>
                  </a:lnTo>
                  <a:lnTo>
                    <a:pt x="2358" y="2004"/>
                  </a:lnTo>
                  <a:lnTo>
                    <a:pt x="2346" y="2019"/>
                  </a:lnTo>
                  <a:lnTo>
                    <a:pt x="2009" y="2358"/>
                  </a:lnTo>
                  <a:lnTo>
                    <a:pt x="1994" y="2369"/>
                  </a:lnTo>
                  <a:lnTo>
                    <a:pt x="1978" y="2378"/>
                  </a:lnTo>
                  <a:lnTo>
                    <a:pt x="1960" y="2381"/>
                  </a:lnTo>
                  <a:lnTo>
                    <a:pt x="1942" y="2381"/>
                  </a:lnTo>
                  <a:lnTo>
                    <a:pt x="1924" y="2378"/>
                  </a:lnTo>
                  <a:lnTo>
                    <a:pt x="1907" y="2369"/>
                  </a:lnTo>
                  <a:lnTo>
                    <a:pt x="1893" y="2358"/>
                  </a:lnTo>
                  <a:lnTo>
                    <a:pt x="1746" y="2210"/>
                  </a:lnTo>
                  <a:lnTo>
                    <a:pt x="1698" y="2234"/>
                  </a:lnTo>
                  <a:lnTo>
                    <a:pt x="1647" y="2255"/>
                  </a:lnTo>
                  <a:lnTo>
                    <a:pt x="1597" y="2272"/>
                  </a:lnTo>
                  <a:lnTo>
                    <a:pt x="1597" y="2481"/>
                  </a:lnTo>
                  <a:lnTo>
                    <a:pt x="1594" y="2503"/>
                  </a:lnTo>
                  <a:lnTo>
                    <a:pt x="1586" y="2522"/>
                  </a:lnTo>
                  <a:lnTo>
                    <a:pt x="1573" y="2539"/>
                  </a:lnTo>
                  <a:lnTo>
                    <a:pt x="1556" y="2553"/>
                  </a:lnTo>
                  <a:lnTo>
                    <a:pt x="1536" y="2561"/>
                  </a:lnTo>
                  <a:lnTo>
                    <a:pt x="1514" y="2563"/>
                  </a:lnTo>
                  <a:lnTo>
                    <a:pt x="1038" y="2563"/>
                  </a:lnTo>
                  <a:lnTo>
                    <a:pt x="1016" y="2561"/>
                  </a:lnTo>
                  <a:lnTo>
                    <a:pt x="996" y="2553"/>
                  </a:lnTo>
                  <a:lnTo>
                    <a:pt x="979" y="2539"/>
                  </a:lnTo>
                  <a:lnTo>
                    <a:pt x="966" y="2522"/>
                  </a:lnTo>
                  <a:lnTo>
                    <a:pt x="958" y="2503"/>
                  </a:lnTo>
                  <a:lnTo>
                    <a:pt x="955" y="2481"/>
                  </a:lnTo>
                  <a:lnTo>
                    <a:pt x="955" y="2272"/>
                  </a:lnTo>
                  <a:lnTo>
                    <a:pt x="879" y="2245"/>
                  </a:lnTo>
                  <a:lnTo>
                    <a:pt x="806" y="2210"/>
                  </a:lnTo>
                  <a:lnTo>
                    <a:pt x="659" y="2358"/>
                  </a:lnTo>
                  <a:lnTo>
                    <a:pt x="645" y="2369"/>
                  </a:lnTo>
                  <a:lnTo>
                    <a:pt x="628" y="2378"/>
                  </a:lnTo>
                  <a:lnTo>
                    <a:pt x="610" y="2381"/>
                  </a:lnTo>
                  <a:lnTo>
                    <a:pt x="592" y="2381"/>
                  </a:lnTo>
                  <a:lnTo>
                    <a:pt x="574" y="2378"/>
                  </a:lnTo>
                  <a:lnTo>
                    <a:pt x="558" y="2369"/>
                  </a:lnTo>
                  <a:lnTo>
                    <a:pt x="543" y="2358"/>
                  </a:lnTo>
                  <a:lnTo>
                    <a:pt x="206" y="2019"/>
                  </a:lnTo>
                  <a:lnTo>
                    <a:pt x="192" y="2002"/>
                  </a:lnTo>
                  <a:lnTo>
                    <a:pt x="184" y="1982"/>
                  </a:lnTo>
                  <a:lnTo>
                    <a:pt x="181" y="1960"/>
                  </a:lnTo>
                  <a:lnTo>
                    <a:pt x="184" y="1939"/>
                  </a:lnTo>
                  <a:lnTo>
                    <a:pt x="192" y="1919"/>
                  </a:lnTo>
                  <a:lnTo>
                    <a:pt x="206" y="1902"/>
                  </a:lnTo>
                  <a:lnTo>
                    <a:pt x="351" y="1754"/>
                  </a:lnTo>
                  <a:lnTo>
                    <a:pt x="318" y="1681"/>
                  </a:lnTo>
                  <a:lnTo>
                    <a:pt x="289" y="1605"/>
                  </a:lnTo>
                  <a:lnTo>
                    <a:pt x="83" y="1605"/>
                  </a:lnTo>
                  <a:lnTo>
                    <a:pt x="61" y="1602"/>
                  </a:lnTo>
                  <a:lnTo>
                    <a:pt x="41" y="1593"/>
                  </a:lnTo>
                  <a:lnTo>
                    <a:pt x="24" y="1581"/>
                  </a:lnTo>
                  <a:lnTo>
                    <a:pt x="12" y="1564"/>
                  </a:lnTo>
                  <a:lnTo>
                    <a:pt x="3" y="1544"/>
                  </a:lnTo>
                  <a:lnTo>
                    <a:pt x="0" y="1522"/>
                  </a:lnTo>
                  <a:lnTo>
                    <a:pt x="0" y="1043"/>
                  </a:lnTo>
                  <a:lnTo>
                    <a:pt x="3" y="1021"/>
                  </a:lnTo>
                  <a:lnTo>
                    <a:pt x="12" y="1001"/>
                  </a:lnTo>
                  <a:lnTo>
                    <a:pt x="24" y="984"/>
                  </a:lnTo>
                  <a:lnTo>
                    <a:pt x="41" y="971"/>
                  </a:lnTo>
                  <a:lnTo>
                    <a:pt x="61" y="963"/>
                  </a:lnTo>
                  <a:lnTo>
                    <a:pt x="83" y="960"/>
                  </a:lnTo>
                  <a:lnTo>
                    <a:pt x="289" y="960"/>
                  </a:lnTo>
                  <a:lnTo>
                    <a:pt x="307" y="908"/>
                  </a:lnTo>
                  <a:lnTo>
                    <a:pt x="328" y="858"/>
                  </a:lnTo>
                  <a:lnTo>
                    <a:pt x="351" y="810"/>
                  </a:lnTo>
                  <a:lnTo>
                    <a:pt x="206" y="663"/>
                  </a:lnTo>
                  <a:lnTo>
                    <a:pt x="193" y="648"/>
                  </a:lnTo>
                  <a:lnTo>
                    <a:pt x="186" y="631"/>
                  </a:lnTo>
                  <a:lnTo>
                    <a:pt x="181" y="613"/>
                  </a:lnTo>
                  <a:lnTo>
                    <a:pt x="181" y="595"/>
                  </a:lnTo>
                  <a:lnTo>
                    <a:pt x="186" y="577"/>
                  </a:lnTo>
                  <a:lnTo>
                    <a:pt x="193" y="560"/>
                  </a:lnTo>
                  <a:lnTo>
                    <a:pt x="206" y="546"/>
                  </a:lnTo>
                  <a:lnTo>
                    <a:pt x="543" y="207"/>
                  </a:lnTo>
                  <a:lnTo>
                    <a:pt x="560" y="193"/>
                  </a:lnTo>
                  <a:lnTo>
                    <a:pt x="580" y="185"/>
                  </a:lnTo>
                  <a:lnTo>
                    <a:pt x="601" y="183"/>
                  </a:lnTo>
                  <a:lnTo>
                    <a:pt x="623" y="185"/>
                  </a:lnTo>
                  <a:lnTo>
                    <a:pt x="643" y="193"/>
                  </a:lnTo>
                  <a:lnTo>
                    <a:pt x="659" y="207"/>
                  </a:lnTo>
                  <a:lnTo>
                    <a:pt x="806" y="353"/>
                  </a:lnTo>
                  <a:lnTo>
                    <a:pt x="854" y="330"/>
                  </a:lnTo>
                  <a:lnTo>
                    <a:pt x="903" y="309"/>
                  </a:lnTo>
                  <a:lnTo>
                    <a:pt x="955" y="291"/>
                  </a:lnTo>
                  <a:lnTo>
                    <a:pt x="955" y="84"/>
                  </a:lnTo>
                  <a:lnTo>
                    <a:pt x="958" y="61"/>
                  </a:lnTo>
                  <a:lnTo>
                    <a:pt x="966" y="41"/>
                  </a:lnTo>
                  <a:lnTo>
                    <a:pt x="979" y="25"/>
                  </a:lnTo>
                  <a:lnTo>
                    <a:pt x="996" y="12"/>
                  </a:lnTo>
                  <a:lnTo>
                    <a:pt x="1016" y="4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2506" y="1980"/>
              <a:ext cx="106" cy="107"/>
            </a:xfrm>
            <a:custGeom>
              <a:rect b="b" l="l" r="r" t="t"/>
              <a:pathLst>
                <a:path extrusionOk="0" h="1391" w="1384">
                  <a:moveTo>
                    <a:pt x="693" y="412"/>
                  </a:moveTo>
                  <a:lnTo>
                    <a:pt x="651" y="415"/>
                  </a:lnTo>
                  <a:lnTo>
                    <a:pt x="611" y="424"/>
                  </a:lnTo>
                  <a:lnTo>
                    <a:pt x="573" y="438"/>
                  </a:lnTo>
                  <a:lnTo>
                    <a:pt x="539" y="457"/>
                  </a:lnTo>
                  <a:lnTo>
                    <a:pt x="507" y="482"/>
                  </a:lnTo>
                  <a:lnTo>
                    <a:pt x="479" y="510"/>
                  </a:lnTo>
                  <a:lnTo>
                    <a:pt x="455" y="542"/>
                  </a:lnTo>
                  <a:lnTo>
                    <a:pt x="436" y="576"/>
                  </a:lnTo>
                  <a:lnTo>
                    <a:pt x="421" y="614"/>
                  </a:lnTo>
                  <a:lnTo>
                    <a:pt x="413" y="654"/>
                  </a:lnTo>
                  <a:lnTo>
                    <a:pt x="410" y="696"/>
                  </a:lnTo>
                  <a:lnTo>
                    <a:pt x="413" y="737"/>
                  </a:lnTo>
                  <a:lnTo>
                    <a:pt x="421" y="778"/>
                  </a:lnTo>
                  <a:lnTo>
                    <a:pt x="436" y="815"/>
                  </a:lnTo>
                  <a:lnTo>
                    <a:pt x="455" y="850"/>
                  </a:lnTo>
                  <a:lnTo>
                    <a:pt x="479" y="883"/>
                  </a:lnTo>
                  <a:lnTo>
                    <a:pt x="507" y="910"/>
                  </a:lnTo>
                  <a:lnTo>
                    <a:pt x="539" y="934"/>
                  </a:lnTo>
                  <a:lnTo>
                    <a:pt x="573" y="953"/>
                  </a:lnTo>
                  <a:lnTo>
                    <a:pt x="611" y="968"/>
                  </a:lnTo>
                  <a:lnTo>
                    <a:pt x="651" y="977"/>
                  </a:lnTo>
                  <a:lnTo>
                    <a:pt x="693" y="980"/>
                  </a:lnTo>
                  <a:lnTo>
                    <a:pt x="734" y="977"/>
                  </a:lnTo>
                  <a:lnTo>
                    <a:pt x="773" y="968"/>
                  </a:lnTo>
                  <a:lnTo>
                    <a:pt x="811" y="953"/>
                  </a:lnTo>
                  <a:lnTo>
                    <a:pt x="846" y="934"/>
                  </a:lnTo>
                  <a:lnTo>
                    <a:pt x="878" y="910"/>
                  </a:lnTo>
                  <a:lnTo>
                    <a:pt x="905" y="883"/>
                  </a:lnTo>
                  <a:lnTo>
                    <a:pt x="929" y="850"/>
                  </a:lnTo>
                  <a:lnTo>
                    <a:pt x="948" y="815"/>
                  </a:lnTo>
                  <a:lnTo>
                    <a:pt x="963" y="778"/>
                  </a:lnTo>
                  <a:lnTo>
                    <a:pt x="972" y="737"/>
                  </a:lnTo>
                  <a:lnTo>
                    <a:pt x="975" y="696"/>
                  </a:lnTo>
                  <a:lnTo>
                    <a:pt x="972" y="654"/>
                  </a:lnTo>
                  <a:lnTo>
                    <a:pt x="963" y="614"/>
                  </a:lnTo>
                  <a:lnTo>
                    <a:pt x="948" y="576"/>
                  </a:lnTo>
                  <a:lnTo>
                    <a:pt x="929" y="542"/>
                  </a:lnTo>
                  <a:lnTo>
                    <a:pt x="905" y="510"/>
                  </a:lnTo>
                  <a:lnTo>
                    <a:pt x="878" y="482"/>
                  </a:lnTo>
                  <a:lnTo>
                    <a:pt x="846" y="457"/>
                  </a:lnTo>
                  <a:lnTo>
                    <a:pt x="811" y="438"/>
                  </a:lnTo>
                  <a:lnTo>
                    <a:pt x="773" y="424"/>
                  </a:lnTo>
                  <a:lnTo>
                    <a:pt x="734" y="415"/>
                  </a:lnTo>
                  <a:lnTo>
                    <a:pt x="693" y="412"/>
                  </a:lnTo>
                  <a:close/>
                  <a:moveTo>
                    <a:pt x="570" y="0"/>
                  </a:moveTo>
                  <a:lnTo>
                    <a:pt x="814" y="0"/>
                  </a:lnTo>
                  <a:lnTo>
                    <a:pt x="836" y="4"/>
                  </a:lnTo>
                  <a:lnTo>
                    <a:pt x="856" y="12"/>
                  </a:lnTo>
                  <a:lnTo>
                    <a:pt x="873" y="25"/>
                  </a:lnTo>
                  <a:lnTo>
                    <a:pt x="885" y="41"/>
                  </a:lnTo>
                  <a:lnTo>
                    <a:pt x="894" y="61"/>
                  </a:lnTo>
                  <a:lnTo>
                    <a:pt x="897" y="84"/>
                  </a:lnTo>
                  <a:lnTo>
                    <a:pt x="897" y="162"/>
                  </a:lnTo>
                  <a:lnTo>
                    <a:pt x="924" y="172"/>
                  </a:lnTo>
                  <a:lnTo>
                    <a:pt x="979" y="117"/>
                  </a:lnTo>
                  <a:lnTo>
                    <a:pt x="993" y="106"/>
                  </a:lnTo>
                  <a:lnTo>
                    <a:pt x="1010" y="97"/>
                  </a:lnTo>
                  <a:lnTo>
                    <a:pt x="1028" y="94"/>
                  </a:lnTo>
                  <a:lnTo>
                    <a:pt x="1046" y="94"/>
                  </a:lnTo>
                  <a:lnTo>
                    <a:pt x="1064" y="97"/>
                  </a:lnTo>
                  <a:lnTo>
                    <a:pt x="1080" y="106"/>
                  </a:lnTo>
                  <a:lnTo>
                    <a:pt x="1095" y="117"/>
                  </a:lnTo>
                  <a:lnTo>
                    <a:pt x="1268" y="291"/>
                  </a:lnTo>
                  <a:lnTo>
                    <a:pt x="1279" y="306"/>
                  </a:lnTo>
                  <a:lnTo>
                    <a:pt x="1288" y="323"/>
                  </a:lnTo>
                  <a:lnTo>
                    <a:pt x="1292" y="340"/>
                  </a:lnTo>
                  <a:lnTo>
                    <a:pt x="1292" y="358"/>
                  </a:lnTo>
                  <a:lnTo>
                    <a:pt x="1288" y="376"/>
                  </a:lnTo>
                  <a:lnTo>
                    <a:pt x="1279" y="393"/>
                  </a:lnTo>
                  <a:lnTo>
                    <a:pt x="1268" y="408"/>
                  </a:lnTo>
                  <a:lnTo>
                    <a:pt x="1213" y="463"/>
                  </a:lnTo>
                  <a:lnTo>
                    <a:pt x="1225" y="491"/>
                  </a:lnTo>
                  <a:lnTo>
                    <a:pt x="1301" y="491"/>
                  </a:lnTo>
                  <a:lnTo>
                    <a:pt x="1323" y="493"/>
                  </a:lnTo>
                  <a:lnTo>
                    <a:pt x="1343" y="502"/>
                  </a:lnTo>
                  <a:lnTo>
                    <a:pt x="1360" y="515"/>
                  </a:lnTo>
                  <a:lnTo>
                    <a:pt x="1373" y="532"/>
                  </a:lnTo>
                  <a:lnTo>
                    <a:pt x="1381" y="551"/>
                  </a:lnTo>
                  <a:lnTo>
                    <a:pt x="1384" y="573"/>
                  </a:lnTo>
                  <a:lnTo>
                    <a:pt x="1384" y="818"/>
                  </a:lnTo>
                  <a:lnTo>
                    <a:pt x="1381" y="841"/>
                  </a:lnTo>
                  <a:lnTo>
                    <a:pt x="1373" y="861"/>
                  </a:lnTo>
                  <a:lnTo>
                    <a:pt x="1360" y="877"/>
                  </a:lnTo>
                  <a:lnTo>
                    <a:pt x="1343" y="890"/>
                  </a:lnTo>
                  <a:lnTo>
                    <a:pt x="1323" y="899"/>
                  </a:lnTo>
                  <a:lnTo>
                    <a:pt x="1301" y="902"/>
                  </a:lnTo>
                  <a:lnTo>
                    <a:pt x="1225" y="902"/>
                  </a:lnTo>
                  <a:lnTo>
                    <a:pt x="1213" y="929"/>
                  </a:lnTo>
                  <a:lnTo>
                    <a:pt x="1268" y="984"/>
                  </a:lnTo>
                  <a:lnTo>
                    <a:pt x="1279" y="999"/>
                  </a:lnTo>
                  <a:lnTo>
                    <a:pt x="1288" y="1015"/>
                  </a:lnTo>
                  <a:lnTo>
                    <a:pt x="1292" y="1033"/>
                  </a:lnTo>
                  <a:lnTo>
                    <a:pt x="1292" y="1051"/>
                  </a:lnTo>
                  <a:lnTo>
                    <a:pt x="1288" y="1069"/>
                  </a:lnTo>
                  <a:lnTo>
                    <a:pt x="1279" y="1086"/>
                  </a:lnTo>
                  <a:lnTo>
                    <a:pt x="1268" y="1101"/>
                  </a:lnTo>
                  <a:lnTo>
                    <a:pt x="1095" y="1274"/>
                  </a:lnTo>
                  <a:lnTo>
                    <a:pt x="1080" y="1286"/>
                  </a:lnTo>
                  <a:lnTo>
                    <a:pt x="1064" y="1294"/>
                  </a:lnTo>
                  <a:lnTo>
                    <a:pt x="1046" y="1299"/>
                  </a:lnTo>
                  <a:lnTo>
                    <a:pt x="1028" y="1299"/>
                  </a:lnTo>
                  <a:lnTo>
                    <a:pt x="1010" y="1294"/>
                  </a:lnTo>
                  <a:lnTo>
                    <a:pt x="993" y="1286"/>
                  </a:lnTo>
                  <a:lnTo>
                    <a:pt x="979" y="1274"/>
                  </a:lnTo>
                  <a:lnTo>
                    <a:pt x="924" y="1220"/>
                  </a:lnTo>
                  <a:lnTo>
                    <a:pt x="897" y="1231"/>
                  </a:lnTo>
                  <a:lnTo>
                    <a:pt x="897" y="1309"/>
                  </a:lnTo>
                  <a:lnTo>
                    <a:pt x="894" y="1330"/>
                  </a:lnTo>
                  <a:lnTo>
                    <a:pt x="885" y="1350"/>
                  </a:lnTo>
                  <a:lnTo>
                    <a:pt x="873" y="1367"/>
                  </a:lnTo>
                  <a:lnTo>
                    <a:pt x="856" y="1381"/>
                  </a:lnTo>
                  <a:lnTo>
                    <a:pt x="836" y="1388"/>
                  </a:lnTo>
                  <a:lnTo>
                    <a:pt x="814" y="1391"/>
                  </a:lnTo>
                  <a:lnTo>
                    <a:pt x="570" y="1391"/>
                  </a:lnTo>
                  <a:lnTo>
                    <a:pt x="548" y="1388"/>
                  </a:lnTo>
                  <a:lnTo>
                    <a:pt x="528" y="1381"/>
                  </a:lnTo>
                  <a:lnTo>
                    <a:pt x="512" y="1367"/>
                  </a:lnTo>
                  <a:lnTo>
                    <a:pt x="499" y="1350"/>
                  </a:lnTo>
                  <a:lnTo>
                    <a:pt x="490" y="1330"/>
                  </a:lnTo>
                  <a:lnTo>
                    <a:pt x="488" y="1309"/>
                  </a:lnTo>
                  <a:lnTo>
                    <a:pt x="488" y="1231"/>
                  </a:lnTo>
                  <a:lnTo>
                    <a:pt x="460" y="1220"/>
                  </a:lnTo>
                  <a:lnTo>
                    <a:pt x="406" y="1274"/>
                  </a:lnTo>
                  <a:lnTo>
                    <a:pt x="391" y="1286"/>
                  </a:lnTo>
                  <a:lnTo>
                    <a:pt x="374" y="1294"/>
                  </a:lnTo>
                  <a:lnTo>
                    <a:pt x="356" y="1299"/>
                  </a:lnTo>
                  <a:lnTo>
                    <a:pt x="338" y="1299"/>
                  </a:lnTo>
                  <a:lnTo>
                    <a:pt x="321" y="1294"/>
                  </a:lnTo>
                  <a:lnTo>
                    <a:pt x="304" y="1286"/>
                  </a:lnTo>
                  <a:lnTo>
                    <a:pt x="289" y="1274"/>
                  </a:lnTo>
                  <a:lnTo>
                    <a:pt x="116" y="1101"/>
                  </a:lnTo>
                  <a:lnTo>
                    <a:pt x="105" y="1086"/>
                  </a:lnTo>
                  <a:lnTo>
                    <a:pt x="96" y="1069"/>
                  </a:lnTo>
                  <a:lnTo>
                    <a:pt x="93" y="1051"/>
                  </a:lnTo>
                  <a:lnTo>
                    <a:pt x="93" y="1033"/>
                  </a:lnTo>
                  <a:lnTo>
                    <a:pt x="96" y="1015"/>
                  </a:lnTo>
                  <a:lnTo>
                    <a:pt x="105" y="999"/>
                  </a:lnTo>
                  <a:lnTo>
                    <a:pt x="116" y="984"/>
                  </a:lnTo>
                  <a:lnTo>
                    <a:pt x="171" y="929"/>
                  </a:lnTo>
                  <a:lnTo>
                    <a:pt x="159" y="902"/>
                  </a:lnTo>
                  <a:lnTo>
                    <a:pt x="83" y="902"/>
                  </a:lnTo>
                  <a:lnTo>
                    <a:pt x="61" y="899"/>
                  </a:lnTo>
                  <a:lnTo>
                    <a:pt x="41" y="890"/>
                  </a:lnTo>
                  <a:lnTo>
                    <a:pt x="24" y="877"/>
                  </a:lnTo>
                  <a:lnTo>
                    <a:pt x="12" y="861"/>
                  </a:lnTo>
                  <a:lnTo>
                    <a:pt x="3" y="841"/>
                  </a:lnTo>
                  <a:lnTo>
                    <a:pt x="0" y="818"/>
                  </a:lnTo>
                  <a:lnTo>
                    <a:pt x="0" y="573"/>
                  </a:lnTo>
                  <a:lnTo>
                    <a:pt x="3" y="551"/>
                  </a:lnTo>
                  <a:lnTo>
                    <a:pt x="12" y="532"/>
                  </a:lnTo>
                  <a:lnTo>
                    <a:pt x="24" y="515"/>
                  </a:lnTo>
                  <a:lnTo>
                    <a:pt x="41" y="502"/>
                  </a:lnTo>
                  <a:lnTo>
                    <a:pt x="61" y="493"/>
                  </a:lnTo>
                  <a:lnTo>
                    <a:pt x="83" y="491"/>
                  </a:lnTo>
                  <a:lnTo>
                    <a:pt x="159" y="491"/>
                  </a:lnTo>
                  <a:lnTo>
                    <a:pt x="171" y="463"/>
                  </a:lnTo>
                  <a:lnTo>
                    <a:pt x="116" y="408"/>
                  </a:lnTo>
                  <a:lnTo>
                    <a:pt x="105" y="393"/>
                  </a:lnTo>
                  <a:lnTo>
                    <a:pt x="96" y="376"/>
                  </a:lnTo>
                  <a:lnTo>
                    <a:pt x="93" y="358"/>
                  </a:lnTo>
                  <a:lnTo>
                    <a:pt x="93" y="340"/>
                  </a:lnTo>
                  <a:lnTo>
                    <a:pt x="96" y="323"/>
                  </a:lnTo>
                  <a:lnTo>
                    <a:pt x="105" y="306"/>
                  </a:lnTo>
                  <a:lnTo>
                    <a:pt x="116" y="291"/>
                  </a:lnTo>
                  <a:lnTo>
                    <a:pt x="289" y="117"/>
                  </a:lnTo>
                  <a:lnTo>
                    <a:pt x="304" y="106"/>
                  </a:lnTo>
                  <a:lnTo>
                    <a:pt x="321" y="97"/>
                  </a:lnTo>
                  <a:lnTo>
                    <a:pt x="338" y="94"/>
                  </a:lnTo>
                  <a:lnTo>
                    <a:pt x="356" y="94"/>
                  </a:lnTo>
                  <a:lnTo>
                    <a:pt x="374" y="97"/>
                  </a:lnTo>
                  <a:lnTo>
                    <a:pt x="391" y="106"/>
                  </a:lnTo>
                  <a:lnTo>
                    <a:pt x="406" y="117"/>
                  </a:lnTo>
                  <a:lnTo>
                    <a:pt x="460" y="172"/>
                  </a:lnTo>
                  <a:lnTo>
                    <a:pt x="487" y="162"/>
                  </a:lnTo>
                  <a:lnTo>
                    <a:pt x="487" y="84"/>
                  </a:lnTo>
                  <a:lnTo>
                    <a:pt x="490" y="61"/>
                  </a:lnTo>
                  <a:lnTo>
                    <a:pt x="499" y="41"/>
                  </a:lnTo>
                  <a:lnTo>
                    <a:pt x="512" y="25"/>
                  </a:lnTo>
                  <a:lnTo>
                    <a:pt x="528" y="12"/>
                  </a:lnTo>
                  <a:lnTo>
                    <a:pt x="548" y="4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2650" y="1932"/>
              <a:ext cx="47" cy="22"/>
            </a:xfrm>
            <a:custGeom>
              <a:rect b="b" l="l" r="r" t="t"/>
              <a:pathLst>
                <a:path extrusionOk="0" h="284" w="613">
                  <a:moveTo>
                    <a:pt x="158" y="0"/>
                  </a:moveTo>
                  <a:lnTo>
                    <a:pt x="306" y="72"/>
                  </a:lnTo>
                  <a:lnTo>
                    <a:pt x="456" y="0"/>
                  </a:lnTo>
                  <a:lnTo>
                    <a:pt x="510" y="17"/>
                  </a:lnTo>
                  <a:lnTo>
                    <a:pt x="537" y="29"/>
                  </a:lnTo>
                  <a:lnTo>
                    <a:pt x="561" y="46"/>
                  </a:lnTo>
                  <a:lnTo>
                    <a:pt x="581" y="67"/>
                  </a:lnTo>
                  <a:lnTo>
                    <a:pt x="597" y="92"/>
                  </a:lnTo>
                  <a:lnTo>
                    <a:pt x="607" y="119"/>
                  </a:lnTo>
                  <a:lnTo>
                    <a:pt x="613" y="147"/>
                  </a:lnTo>
                  <a:lnTo>
                    <a:pt x="579" y="182"/>
                  </a:lnTo>
                  <a:lnTo>
                    <a:pt x="540" y="212"/>
                  </a:lnTo>
                  <a:lnTo>
                    <a:pt x="499" y="237"/>
                  </a:lnTo>
                  <a:lnTo>
                    <a:pt x="454" y="257"/>
                  </a:lnTo>
                  <a:lnTo>
                    <a:pt x="407" y="273"/>
                  </a:lnTo>
                  <a:lnTo>
                    <a:pt x="358" y="281"/>
                  </a:lnTo>
                  <a:lnTo>
                    <a:pt x="306" y="284"/>
                  </a:lnTo>
                  <a:lnTo>
                    <a:pt x="255" y="281"/>
                  </a:lnTo>
                  <a:lnTo>
                    <a:pt x="206" y="273"/>
                  </a:lnTo>
                  <a:lnTo>
                    <a:pt x="159" y="257"/>
                  </a:lnTo>
                  <a:lnTo>
                    <a:pt x="115" y="237"/>
                  </a:lnTo>
                  <a:lnTo>
                    <a:pt x="73" y="212"/>
                  </a:lnTo>
                  <a:lnTo>
                    <a:pt x="35" y="182"/>
                  </a:lnTo>
                  <a:lnTo>
                    <a:pt x="0" y="147"/>
                  </a:lnTo>
                  <a:lnTo>
                    <a:pt x="6" y="119"/>
                  </a:lnTo>
                  <a:lnTo>
                    <a:pt x="17" y="92"/>
                  </a:lnTo>
                  <a:lnTo>
                    <a:pt x="32" y="67"/>
                  </a:lnTo>
                  <a:lnTo>
                    <a:pt x="53" y="46"/>
                  </a:lnTo>
                  <a:lnTo>
                    <a:pt x="76" y="29"/>
                  </a:lnTo>
                  <a:lnTo>
                    <a:pt x="103" y="17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6" name="Google Shape;266;p20"/>
          <p:cNvGrpSpPr/>
          <p:nvPr/>
        </p:nvGrpSpPr>
        <p:grpSpPr>
          <a:xfrm>
            <a:off x="1775473" y="2971909"/>
            <a:ext cx="425162" cy="394352"/>
            <a:chOff x="3907" y="1313"/>
            <a:chExt cx="483" cy="448"/>
          </a:xfrm>
        </p:grpSpPr>
        <p:sp>
          <p:nvSpPr>
            <p:cNvPr id="267" name="Google Shape;267;p20"/>
            <p:cNvSpPr/>
            <p:nvPr/>
          </p:nvSpPr>
          <p:spPr>
            <a:xfrm>
              <a:off x="3907" y="1313"/>
              <a:ext cx="456" cy="448"/>
            </a:xfrm>
            <a:custGeom>
              <a:rect b="b" l="l" r="r" t="t"/>
              <a:pathLst>
                <a:path extrusionOk="0" h="3137" w="3193">
                  <a:moveTo>
                    <a:pt x="287" y="0"/>
                  </a:moveTo>
                  <a:lnTo>
                    <a:pt x="1044" y="539"/>
                  </a:lnTo>
                  <a:lnTo>
                    <a:pt x="951" y="630"/>
                  </a:lnTo>
                  <a:lnTo>
                    <a:pt x="1796" y="1457"/>
                  </a:lnTo>
                  <a:lnTo>
                    <a:pt x="1917" y="1335"/>
                  </a:lnTo>
                  <a:lnTo>
                    <a:pt x="3193" y="2584"/>
                  </a:lnTo>
                  <a:lnTo>
                    <a:pt x="2626" y="3137"/>
                  </a:lnTo>
                  <a:lnTo>
                    <a:pt x="1350" y="1887"/>
                  </a:lnTo>
                  <a:lnTo>
                    <a:pt x="1486" y="1760"/>
                  </a:lnTo>
                  <a:lnTo>
                    <a:pt x="642" y="933"/>
                  </a:lnTo>
                  <a:lnTo>
                    <a:pt x="550" y="1024"/>
                  </a:lnTo>
                  <a:lnTo>
                    <a:pt x="0" y="283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4144" y="1313"/>
              <a:ext cx="246" cy="222"/>
            </a:xfrm>
            <a:custGeom>
              <a:rect b="b" l="l" r="r" t="t"/>
              <a:pathLst>
                <a:path extrusionOk="0" h="1551" w="1727">
                  <a:moveTo>
                    <a:pt x="964" y="0"/>
                  </a:moveTo>
                  <a:lnTo>
                    <a:pt x="1026" y="4"/>
                  </a:lnTo>
                  <a:lnTo>
                    <a:pt x="1089" y="14"/>
                  </a:lnTo>
                  <a:lnTo>
                    <a:pt x="1150" y="28"/>
                  </a:lnTo>
                  <a:lnTo>
                    <a:pt x="630" y="538"/>
                  </a:lnTo>
                  <a:lnTo>
                    <a:pt x="1177" y="1076"/>
                  </a:lnTo>
                  <a:lnTo>
                    <a:pt x="1699" y="564"/>
                  </a:lnTo>
                  <a:lnTo>
                    <a:pt x="1714" y="625"/>
                  </a:lnTo>
                  <a:lnTo>
                    <a:pt x="1723" y="686"/>
                  </a:lnTo>
                  <a:lnTo>
                    <a:pt x="1727" y="748"/>
                  </a:lnTo>
                  <a:lnTo>
                    <a:pt x="1727" y="810"/>
                  </a:lnTo>
                  <a:lnTo>
                    <a:pt x="1721" y="871"/>
                  </a:lnTo>
                  <a:lnTo>
                    <a:pt x="1711" y="932"/>
                  </a:lnTo>
                  <a:lnTo>
                    <a:pt x="1696" y="992"/>
                  </a:lnTo>
                  <a:lnTo>
                    <a:pt x="1675" y="1052"/>
                  </a:lnTo>
                  <a:lnTo>
                    <a:pt x="1649" y="1109"/>
                  </a:lnTo>
                  <a:lnTo>
                    <a:pt x="1619" y="1165"/>
                  </a:lnTo>
                  <a:lnTo>
                    <a:pt x="1583" y="1219"/>
                  </a:lnTo>
                  <a:lnTo>
                    <a:pt x="1543" y="1270"/>
                  </a:lnTo>
                  <a:lnTo>
                    <a:pt x="1497" y="1319"/>
                  </a:lnTo>
                  <a:lnTo>
                    <a:pt x="1448" y="1362"/>
                  </a:lnTo>
                  <a:lnTo>
                    <a:pt x="1398" y="1402"/>
                  </a:lnTo>
                  <a:lnTo>
                    <a:pt x="1343" y="1436"/>
                  </a:lnTo>
                  <a:lnTo>
                    <a:pt x="1288" y="1465"/>
                  </a:lnTo>
                  <a:lnTo>
                    <a:pt x="1231" y="1490"/>
                  </a:lnTo>
                  <a:lnTo>
                    <a:pt x="1172" y="1510"/>
                  </a:lnTo>
                  <a:lnTo>
                    <a:pt x="1112" y="1524"/>
                  </a:lnTo>
                  <a:lnTo>
                    <a:pt x="1052" y="1536"/>
                  </a:lnTo>
                  <a:lnTo>
                    <a:pt x="990" y="1541"/>
                  </a:lnTo>
                  <a:lnTo>
                    <a:pt x="929" y="1542"/>
                  </a:lnTo>
                  <a:lnTo>
                    <a:pt x="867" y="1539"/>
                  </a:lnTo>
                  <a:lnTo>
                    <a:pt x="806" y="1532"/>
                  </a:lnTo>
                  <a:lnTo>
                    <a:pt x="745" y="1518"/>
                  </a:lnTo>
                  <a:lnTo>
                    <a:pt x="711" y="1551"/>
                  </a:lnTo>
                  <a:lnTo>
                    <a:pt x="292" y="1142"/>
                  </a:lnTo>
                  <a:lnTo>
                    <a:pt x="139" y="1293"/>
                  </a:lnTo>
                  <a:lnTo>
                    <a:pt x="0" y="1156"/>
                  </a:lnTo>
                  <a:lnTo>
                    <a:pt x="182" y="977"/>
                  </a:lnTo>
                  <a:lnTo>
                    <a:pt x="167" y="917"/>
                  </a:lnTo>
                  <a:lnTo>
                    <a:pt x="158" y="856"/>
                  </a:lnTo>
                  <a:lnTo>
                    <a:pt x="153" y="795"/>
                  </a:lnTo>
                  <a:lnTo>
                    <a:pt x="153" y="733"/>
                  </a:lnTo>
                  <a:lnTo>
                    <a:pt x="159" y="671"/>
                  </a:lnTo>
                  <a:lnTo>
                    <a:pt x="169" y="611"/>
                  </a:lnTo>
                  <a:lnTo>
                    <a:pt x="184" y="551"/>
                  </a:lnTo>
                  <a:lnTo>
                    <a:pt x="204" y="492"/>
                  </a:lnTo>
                  <a:lnTo>
                    <a:pt x="230" y="434"/>
                  </a:lnTo>
                  <a:lnTo>
                    <a:pt x="260" y="379"/>
                  </a:lnTo>
                  <a:lnTo>
                    <a:pt x="296" y="325"/>
                  </a:lnTo>
                  <a:lnTo>
                    <a:pt x="336" y="274"/>
                  </a:lnTo>
                  <a:lnTo>
                    <a:pt x="381" y="226"/>
                  </a:lnTo>
                  <a:lnTo>
                    <a:pt x="430" y="181"/>
                  </a:lnTo>
                  <a:lnTo>
                    <a:pt x="483" y="141"/>
                  </a:lnTo>
                  <a:lnTo>
                    <a:pt x="538" y="106"/>
                  </a:lnTo>
                  <a:lnTo>
                    <a:pt x="595" y="76"/>
                  </a:lnTo>
                  <a:lnTo>
                    <a:pt x="654" y="51"/>
                  </a:lnTo>
                  <a:lnTo>
                    <a:pt x="715" y="31"/>
                  </a:lnTo>
                  <a:lnTo>
                    <a:pt x="775" y="16"/>
                  </a:lnTo>
                  <a:lnTo>
                    <a:pt x="838" y="5"/>
                  </a:lnTo>
                  <a:lnTo>
                    <a:pt x="901" y="0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3935" y="1545"/>
              <a:ext cx="198" cy="216"/>
            </a:xfrm>
            <a:custGeom>
              <a:rect b="b" l="l" r="r" t="t"/>
              <a:pathLst>
                <a:path extrusionOk="0" h="1513" w="1391">
                  <a:moveTo>
                    <a:pt x="986" y="0"/>
                  </a:moveTo>
                  <a:lnTo>
                    <a:pt x="1125" y="136"/>
                  </a:lnTo>
                  <a:lnTo>
                    <a:pt x="972" y="287"/>
                  </a:lnTo>
                  <a:lnTo>
                    <a:pt x="1391" y="696"/>
                  </a:lnTo>
                  <a:lnTo>
                    <a:pt x="557" y="1513"/>
                  </a:lnTo>
                  <a:lnTo>
                    <a:pt x="0" y="966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70" name="Google Shape;270;p20"/>
          <p:cNvGrpSpPr/>
          <p:nvPr/>
        </p:nvGrpSpPr>
        <p:grpSpPr>
          <a:xfrm>
            <a:off x="9844877" y="2926582"/>
            <a:ext cx="479926" cy="456772"/>
            <a:chOff x="4899" y="2314"/>
            <a:chExt cx="228" cy="217"/>
          </a:xfrm>
        </p:grpSpPr>
        <p:sp>
          <p:nvSpPr>
            <p:cNvPr id="271" name="Google Shape;271;p20"/>
            <p:cNvSpPr/>
            <p:nvPr/>
          </p:nvSpPr>
          <p:spPr>
            <a:xfrm>
              <a:off x="4930" y="2314"/>
              <a:ext cx="66" cy="67"/>
            </a:xfrm>
            <a:custGeom>
              <a:rect b="b" l="l" r="r" t="t"/>
              <a:pathLst>
                <a:path extrusionOk="0" h="994" w="990">
                  <a:moveTo>
                    <a:pt x="495" y="0"/>
                  </a:moveTo>
                  <a:lnTo>
                    <a:pt x="549" y="3"/>
                  </a:lnTo>
                  <a:lnTo>
                    <a:pt x="601" y="12"/>
                  </a:lnTo>
                  <a:lnTo>
                    <a:pt x="651" y="25"/>
                  </a:lnTo>
                  <a:lnTo>
                    <a:pt x="699" y="44"/>
                  </a:lnTo>
                  <a:lnTo>
                    <a:pt x="745" y="68"/>
                  </a:lnTo>
                  <a:lnTo>
                    <a:pt x="787" y="96"/>
                  </a:lnTo>
                  <a:lnTo>
                    <a:pt x="827" y="128"/>
                  </a:lnTo>
                  <a:lnTo>
                    <a:pt x="863" y="164"/>
                  </a:lnTo>
                  <a:lnTo>
                    <a:pt x="894" y="204"/>
                  </a:lnTo>
                  <a:lnTo>
                    <a:pt x="922" y="246"/>
                  </a:lnTo>
                  <a:lnTo>
                    <a:pt x="946" y="292"/>
                  </a:lnTo>
                  <a:lnTo>
                    <a:pt x="964" y="340"/>
                  </a:lnTo>
                  <a:lnTo>
                    <a:pt x="979" y="390"/>
                  </a:lnTo>
                  <a:lnTo>
                    <a:pt x="987" y="443"/>
                  </a:lnTo>
                  <a:lnTo>
                    <a:pt x="990" y="497"/>
                  </a:lnTo>
                  <a:lnTo>
                    <a:pt x="987" y="551"/>
                  </a:lnTo>
                  <a:lnTo>
                    <a:pt x="979" y="603"/>
                  </a:lnTo>
                  <a:lnTo>
                    <a:pt x="964" y="654"/>
                  </a:lnTo>
                  <a:lnTo>
                    <a:pt x="946" y="702"/>
                  </a:lnTo>
                  <a:lnTo>
                    <a:pt x="922" y="747"/>
                  </a:lnTo>
                  <a:lnTo>
                    <a:pt x="894" y="790"/>
                  </a:lnTo>
                  <a:lnTo>
                    <a:pt x="863" y="829"/>
                  </a:lnTo>
                  <a:lnTo>
                    <a:pt x="827" y="866"/>
                  </a:lnTo>
                  <a:lnTo>
                    <a:pt x="787" y="898"/>
                  </a:lnTo>
                  <a:lnTo>
                    <a:pt x="745" y="926"/>
                  </a:lnTo>
                  <a:lnTo>
                    <a:pt x="699" y="949"/>
                  </a:lnTo>
                  <a:lnTo>
                    <a:pt x="651" y="969"/>
                  </a:lnTo>
                  <a:lnTo>
                    <a:pt x="601" y="982"/>
                  </a:lnTo>
                  <a:lnTo>
                    <a:pt x="549" y="990"/>
                  </a:lnTo>
                  <a:lnTo>
                    <a:pt x="495" y="994"/>
                  </a:lnTo>
                  <a:lnTo>
                    <a:pt x="441" y="990"/>
                  </a:lnTo>
                  <a:lnTo>
                    <a:pt x="388" y="982"/>
                  </a:lnTo>
                  <a:lnTo>
                    <a:pt x="338" y="969"/>
                  </a:lnTo>
                  <a:lnTo>
                    <a:pt x="290" y="949"/>
                  </a:lnTo>
                  <a:lnTo>
                    <a:pt x="245" y="926"/>
                  </a:lnTo>
                  <a:lnTo>
                    <a:pt x="202" y="898"/>
                  </a:lnTo>
                  <a:lnTo>
                    <a:pt x="162" y="866"/>
                  </a:lnTo>
                  <a:lnTo>
                    <a:pt x="127" y="829"/>
                  </a:lnTo>
                  <a:lnTo>
                    <a:pt x="95" y="790"/>
                  </a:lnTo>
                  <a:lnTo>
                    <a:pt x="67" y="747"/>
                  </a:lnTo>
                  <a:lnTo>
                    <a:pt x="43" y="702"/>
                  </a:lnTo>
                  <a:lnTo>
                    <a:pt x="24" y="654"/>
                  </a:lnTo>
                  <a:lnTo>
                    <a:pt x="11" y="603"/>
                  </a:lnTo>
                  <a:lnTo>
                    <a:pt x="2" y="551"/>
                  </a:lnTo>
                  <a:lnTo>
                    <a:pt x="0" y="497"/>
                  </a:lnTo>
                  <a:lnTo>
                    <a:pt x="2" y="443"/>
                  </a:lnTo>
                  <a:lnTo>
                    <a:pt x="11" y="390"/>
                  </a:lnTo>
                  <a:lnTo>
                    <a:pt x="24" y="340"/>
                  </a:lnTo>
                  <a:lnTo>
                    <a:pt x="43" y="292"/>
                  </a:lnTo>
                  <a:lnTo>
                    <a:pt x="67" y="246"/>
                  </a:lnTo>
                  <a:lnTo>
                    <a:pt x="95" y="204"/>
                  </a:lnTo>
                  <a:lnTo>
                    <a:pt x="127" y="164"/>
                  </a:lnTo>
                  <a:lnTo>
                    <a:pt x="162" y="128"/>
                  </a:lnTo>
                  <a:lnTo>
                    <a:pt x="202" y="96"/>
                  </a:lnTo>
                  <a:lnTo>
                    <a:pt x="245" y="68"/>
                  </a:lnTo>
                  <a:lnTo>
                    <a:pt x="290" y="44"/>
                  </a:lnTo>
                  <a:lnTo>
                    <a:pt x="338" y="25"/>
                  </a:lnTo>
                  <a:lnTo>
                    <a:pt x="388" y="12"/>
                  </a:lnTo>
                  <a:lnTo>
                    <a:pt x="441" y="3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p20"/>
            <p:cNvSpPr/>
            <p:nvPr/>
          </p:nvSpPr>
          <p:spPr>
            <a:xfrm>
              <a:off x="4971" y="2451"/>
              <a:ext cx="156" cy="80"/>
            </a:xfrm>
            <a:custGeom>
              <a:rect b="b" l="l" r="r" t="t"/>
              <a:pathLst>
                <a:path extrusionOk="0" h="1198" w="2329">
                  <a:moveTo>
                    <a:pt x="613" y="0"/>
                  </a:moveTo>
                  <a:lnTo>
                    <a:pt x="822" y="0"/>
                  </a:lnTo>
                  <a:lnTo>
                    <a:pt x="838" y="2"/>
                  </a:lnTo>
                  <a:lnTo>
                    <a:pt x="854" y="11"/>
                  </a:lnTo>
                  <a:lnTo>
                    <a:pt x="865" y="22"/>
                  </a:lnTo>
                  <a:lnTo>
                    <a:pt x="874" y="36"/>
                  </a:lnTo>
                  <a:lnTo>
                    <a:pt x="877" y="52"/>
                  </a:lnTo>
                  <a:lnTo>
                    <a:pt x="875" y="70"/>
                  </a:lnTo>
                  <a:lnTo>
                    <a:pt x="869" y="107"/>
                  </a:lnTo>
                  <a:lnTo>
                    <a:pt x="865" y="145"/>
                  </a:lnTo>
                  <a:lnTo>
                    <a:pt x="869" y="187"/>
                  </a:lnTo>
                  <a:lnTo>
                    <a:pt x="877" y="227"/>
                  </a:lnTo>
                  <a:lnTo>
                    <a:pt x="890" y="265"/>
                  </a:lnTo>
                  <a:lnTo>
                    <a:pt x="908" y="301"/>
                  </a:lnTo>
                  <a:lnTo>
                    <a:pt x="930" y="334"/>
                  </a:lnTo>
                  <a:lnTo>
                    <a:pt x="956" y="363"/>
                  </a:lnTo>
                  <a:lnTo>
                    <a:pt x="986" y="390"/>
                  </a:lnTo>
                  <a:lnTo>
                    <a:pt x="1019" y="412"/>
                  </a:lnTo>
                  <a:lnTo>
                    <a:pt x="1054" y="430"/>
                  </a:lnTo>
                  <a:lnTo>
                    <a:pt x="1092" y="443"/>
                  </a:lnTo>
                  <a:lnTo>
                    <a:pt x="1132" y="451"/>
                  </a:lnTo>
                  <a:lnTo>
                    <a:pt x="1173" y="454"/>
                  </a:lnTo>
                  <a:lnTo>
                    <a:pt x="1216" y="451"/>
                  </a:lnTo>
                  <a:lnTo>
                    <a:pt x="1255" y="443"/>
                  </a:lnTo>
                  <a:lnTo>
                    <a:pt x="1293" y="430"/>
                  </a:lnTo>
                  <a:lnTo>
                    <a:pt x="1329" y="412"/>
                  </a:lnTo>
                  <a:lnTo>
                    <a:pt x="1362" y="390"/>
                  </a:lnTo>
                  <a:lnTo>
                    <a:pt x="1391" y="363"/>
                  </a:lnTo>
                  <a:lnTo>
                    <a:pt x="1418" y="334"/>
                  </a:lnTo>
                  <a:lnTo>
                    <a:pt x="1440" y="301"/>
                  </a:lnTo>
                  <a:lnTo>
                    <a:pt x="1457" y="265"/>
                  </a:lnTo>
                  <a:lnTo>
                    <a:pt x="1471" y="227"/>
                  </a:lnTo>
                  <a:lnTo>
                    <a:pt x="1479" y="187"/>
                  </a:lnTo>
                  <a:lnTo>
                    <a:pt x="1482" y="145"/>
                  </a:lnTo>
                  <a:lnTo>
                    <a:pt x="1479" y="107"/>
                  </a:lnTo>
                  <a:lnTo>
                    <a:pt x="1473" y="70"/>
                  </a:lnTo>
                  <a:lnTo>
                    <a:pt x="1471" y="52"/>
                  </a:lnTo>
                  <a:lnTo>
                    <a:pt x="1474" y="36"/>
                  </a:lnTo>
                  <a:lnTo>
                    <a:pt x="1482" y="22"/>
                  </a:lnTo>
                  <a:lnTo>
                    <a:pt x="1493" y="11"/>
                  </a:lnTo>
                  <a:lnTo>
                    <a:pt x="1508" y="2"/>
                  </a:lnTo>
                  <a:lnTo>
                    <a:pt x="1526" y="0"/>
                  </a:lnTo>
                  <a:lnTo>
                    <a:pt x="1716" y="0"/>
                  </a:lnTo>
                  <a:lnTo>
                    <a:pt x="1734" y="2"/>
                  </a:lnTo>
                  <a:lnTo>
                    <a:pt x="1748" y="11"/>
                  </a:lnTo>
                  <a:lnTo>
                    <a:pt x="1761" y="22"/>
                  </a:lnTo>
                  <a:lnTo>
                    <a:pt x="1768" y="38"/>
                  </a:lnTo>
                  <a:lnTo>
                    <a:pt x="1771" y="55"/>
                  </a:lnTo>
                  <a:lnTo>
                    <a:pt x="1771" y="309"/>
                  </a:lnTo>
                  <a:lnTo>
                    <a:pt x="1773" y="326"/>
                  </a:lnTo>
                  <a:lnTo>
                    <a:pt x="1781" y="339"/>
                  </a:lnTo>
                  <a:lnTo>
                    <a:pt x="1791" y="351"/>
                  </a:lnTo>
                  <a:lnTo>
                    <a:pt x="1804" y="359"/>
                  </a:lnTo>
                  <a:lnTo>
                    <a:pt x="1819" y="363"/>
                  </a:lnTo>
                  <a:lnTo>
                    <a:pt x="1834" y="363"/>
                  </a:lnTo>
                  <a:lnTo>
                    <a:pt x="1851" y="359"/>
                  </a:lnTo>
                  <a:lnTo>
                    <a:pt x="1904" y="333"/>
                  </a:lnTo>
                  <a:lnTo>
                    <a:pt x="1935" y="319"/>
                  </a:lnTo>
                  <a:lnTo>
                    <a:pt x="1966" y="310"/>
                  </a:lnTo>
                  <a:lnTo>
                    <a:pt x="1999" y="305"/>
                  </a:lnTo>
                  <a:lnTo>
                    <a:pt x="2033" y="303"/>
                  </a:lnTo>
                  <a:lnTo>
                    <a:pt x="2075" y="306"/>
                  </a:lnTo>
                  <a:lnTo>
                    <a:pt x="2115" y="314"/>
                  </a:lnTo>
                  <a:lnTo>
                    <a:pt x="2153" y="328"/>
                  </a:lnTo>
                  <a:lnTo>
                    <a:pt x="2188" y="346"/>
                  </a:lnTo>
                  <a:lnTo>
                    <a:pt x="2220" y="369"/>
                  </a:lnTo>
                  <a:lnTo>
                    <a:pt x="2249" y="396"/>
                  </a:lnTo>
                  <a:lnTo>
                    <a:pt x="2274" y="427"/>
                  </a:lnTo>
                  <a:lnTo>
                    <a:pt x="2295" y="461"/>
                  </a:lnTo>
                  <a:lnTo>
                    <a:pt x="2311" y="497"/>
                  </a:lnTo>
                  <a:lnTo>
                    <a:pt x="2323" y="537"/>
                  </a:lnTo>
                  <a:lnTo>
                    <a:pt x="2329" y="577"/>
                  </a:lnTo>
                  <a:lnTo>
                    <a:pt x="2329" y="620"/>
                  </a:lnTo>
                  <a:lnTo>
                    <a:pt x="2323" y="663"/>
                  </a:lnTo>
                  <a:lnTo>
                    <a:pt x="2311" y="703"/>
                  </a:lnTo>
                  <a:lnTo>
                    <a:pt x="2295" y="740"/>
                  </a:lnTo>
                  <a:lnTo>
                    <a:pt x="2273" y="773"/>
                  </a:lnTo>
                  <a:lnTo>
                    <a:pt x="2248" y="805"/>
                  </a:lnTo>
                  <a:lnTo>
                    <a:pt x="2219" y="831"/>
                  </a:lnTo>
                  <a:lnTo>
                    <a:pt x="2186" y="853"/>
                  </a:lnTo>
                  <a:lnTo>
                    <a:pt x="2151" y="871"/>
                  </a:lnTo>
                  <a:lnTo>
                    <a:pt x="2112" y="885"/>
                  </a:lnTo>
                  <a:lnTo>
                    <a:pt x="2073" y="893"/>
                  </a:lnTo>
                  <a:lnTo>
                    <a:pt x="2032" y="896"/>
                  </a:lnTo>
                  <a:lnTo>
                    <a:pt x="1998" y="894"/>
                  </a:lnTo>
                  <a:lnTo>
                    <a:pt x="1966" y="888"/>
                  </a:lnTo>
                  <a:lnTo>
                    <a:pt x="1934" y="878"/>
                  </a:lnTo>
                  <a:lnTo>
                    <a:pt x="1904" y="866"/>
                  </a:lnTo>
                  <a:lnTo>
                    <a:pt x="1851" y="840"/>
                  </a:lnTo>
                  <a:lnTo>
                    <a:pt x="1834" y="835"/>
                  </a:lnTo>
                  <a:lnTo>
                    <a:pt x="1819" y="835"/>
                  </a:lnTo>
                  <a:lnTo>
                    <a:pt x="1804" y="839"/>
                  </a:lnTo>
                  <a:lnTo>
                    <a:pt x="1791" y="847"/>
                  </a:lnTo>
                  <a:lnTo>
                    <a:pt x="1781" y="859"/>
                  </a:lnTo>
                  <a:lnTo>
                    <a:pt x="1773" y="873"/>
                  </a:lnTo>
                  <a:lnTo>
                    <a:pt x="1771" y="890"/>
                  </a:lnTo>
                  <a:lnTo>
                    <a:pt x="1771" y="1143"/>
                  </a:lnTo>
                  <a:lnTo>
                    <a:pt x="1768" y="1160"/>
                  </a:lnTo>
                  <a:lnTo>
                    <a:pt x="1761" y="1176"/>
                  </a:lnTo>
                  <a:lnTo>
                    <a:pt x="1748" y="1188"/>
                  </a:lnTo>
                  <a:lnTo>
                    <a:pt x="1734" y="1195"/>
                  </a:lnTo>
                  <a:lnTo>
                    <a:pt x="1716" y="1198"/>
                  </a:lnTo>
                  <a:lnTo>
                    <a:pt x="613" y="1198"/>
                  </a:lnTo>
                  <a:lnTo>
                    <a:pt x="596" y="1195"/>
                  </a:lnTo>
                  <a:lnTo>
                    <a:pt x="580" y="1188"/>
                  </a:lnTo>
                  <a:lnTo>
                    <a:pt x="568" y="1176"/>
                  </a:lnTo>
                  <a:lnTo>
                    <a:pt x="561" y="1160"/>
                  </a:lnTo>
                  <a:lnTo>
                    <a:pt x="558" y="1143"/>
                  </a:lnTo>
                  <a:lnTo>
                    <a:pt x="558" y="890"/>
                  </a:lnTo>
                  <a:lnTo>
                    <a:pt x="556" y="873"/>
                  </a:lnTo>
                  <a:lnTo>
                    <a:pt x="548" y="859"/>
                  </a:lnTo>
                  <a:lnTo>
                    <a:pt x="538" y="847"/>
                  </a:lnTo>
                  <a:lnTo>
                    <a:pt x="526" y="839"/>
                  </a:lnTo>
                  <a:lnTo>
                    <a:pt x="510" y="835"/>
                  </a:lnTo>
                  <a:lnTo>
                    <a:pt x="494" y="835"/>
                  </a:lnTo>
                  <a:lnTo>
                    <a:pt x="479" y="840"/>
                  </a:lnTo>
                  <a:lnTo>
                    <a:pt x="426" y="866"/>
                  </a:lnTo>
                  <a:lnTo>
                    <a:pt x="395" y="878"/>
                  </a:lnTo>
                  <a:lnTo>
                    <a:pt x="363" y="888"/>
                  </a:lnTo>
                  <a:lnTo>
                    <a:pt x="330" y="894"/>
                  </a:lnTo>
                  <a:lnTo>
                    <a:pt x="295" y="896"/>
                  </a:lnTo>
                  <a:lnTo>
                    <a:pt x="254" y="893"/>
                  </a:lnTo>
                  <a:lnTo>
                    <a:pt x="214" y="885"/>
                  </a:lnTo>
                  <a:lnTo>
                    <a:pt x="176" y="870"/>
                  </a:lnTo>
                  <a:lnTo>
                    <a:pt x="141" y="851"/>
                  </a:lnTo>
                  <a:lnTo>
                    <a:pt x="109" y="829"/>
                  </a:lnTo>
                  <a:lnTo>
                    <a:pt x="80" y="802"/>
                  </a:lnTo>
                  <a:lnTo>
                    <a:pt x="55" y="771"/>
                  </a:lnTo>
                  <a:lnTo>
                    <a:pt x="34" y="737"/>
                  </a:lnTo>
                  <a:lnTo>
                    <a:pt x="18" y="701"/>
                  </a:lnTo>
                  <a:lnTo>
                    <a:pt x="6" y="662"/>
                  </a:lnTo>
                  <a:lnTo>
                    <a:pt x="1" y="621"/>
                  </a:lnTo>
                  <a:lnTo>
                    <a:pt x="0" y="578"/>
                  </a:lnTo>
                  <a:lnTo>
                    <a:pt x="6" y="534"/>
                  </a:lnTo>
                  <a:lnTo>
                    <a:pt x="18" y="495"/>
                  </a:lnTo>
                  <a:lnTo>
                    <a:pt x="34" y="459"/>
                  </a:lnTo>
                  <a:lnTo>
                    <a:pt x="56" y="424"/>
                  </a:lnTo>
                  <a:lnTo>
                    <a:pt x="81" y="394"/>
                  </a:lnTo>
                  <a:lnTo>
                    <a:pt x="111" y="367"/>
                  </a:lnTo>
                  <a:lnTo>
                    <a:pt x="143" y="345"/>
                  </a:lnTo>
                  <a:lnTo>
                    <a:pt x="178" y="327"/>
                  </a:lnTo>
                  <a:lnTo>
                    <a:pt x="217" y="313"/>
                  </a:lnTo>
                  <a:lnTo>
                    <a:pt x="256" y="305"/>
                  </a:lnTo>
                  <a:lnTo>
                    <a:pt x="298" y="303"/>
                  </a:lnTo>
                  <a:lnTo>
                    <a:pt x="331" y="305"/>
                  </a:lnTo>
                  <a:lnTo>
                    <a:pt x="363" y="310"/>
                  </a:lnTo>
                  <a:lnTo>
                    <a:pt x="395" y="319"/>
                  </a:lnTo>
                  <a:lnTo>
                    <a:pt x="426" y="333"/>
                  </a:lnTo>
                  <a:lnTo>
                    <a:pt x="479" y="359"/>
                  </a:lnTo>
                  <a:lnTo>
                    <a:pt x="494" y="363"/>
                  </a:lnTo>
                  <a:lnTo>
                    <a:pt x="510" y="363"/>
                  </a:lnTo>
                  <a:lnTo>
                    <a:pt x="526" y="359"/>
                  </a:lnTo>
                  <a:lnTo>
                    <a:pt x="538" y="351"/>
                  </a:lnTo>
                  <a:lnTo>
                    <a:pt x="548" y="339"/>
                  </a:lnTo>
                  <a:lnTo>
                    <a:pt x="556" y="326"/>
                  </a:lnTo>
                  <a:lnTo>
                    <a:pt x="558" y="309"/>
                  </a:lnTo>
                  <a:lnTo>
                    <a:pt x="558" y="55"/>
                  </a:lnTo>
                  <a:lnTo>
                    <a:pt x="561" y="38"/>
                  </a:lnTo>
                  <a:lnTo>
                    <a:pt x="568" y="22"/>
                  </a:lnTo>
                  <a:lnTo>
                    <a:pt x="580" y="11"/>
                  </a:lnTo>
                  <a:lnTo>
                    <a:pt x="596" y="2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3" name="Google Shape;273;p20"/>
            <p:cNvSpPr/>
            <p:nvPr/>
          </p:nvSpPr>
          <p:spPr>
            <a:xfrm>
              <a:off x="4899" y="2394"/>
              <a:ext cx="129" cy="88"/>
            </a:xfrm>
            <a:custGeom>
              <a:rect b="b" l="l" r="r" t="t"/>
              <a:pathLst>
                <a:path extrusionOk="0" h="1329" w="1931">
                  <a:moveTo>
                    <a:pt x="576" y="0"/>
                  </a:moveTo>
                  <a:lnTo>
                    <a:pt x="590" y="2"/>
                  </a:lnTo>
                  <a:lnTo>
                    <a:pt x="601" y="7"/>
                  </a:lnTo>
                  <a:lnTo>
                    <a:pt x="611" y="16"/>
                  </a:lnTo>
                  <a:lnTo>
                    <a:pt x="618" y="29"/>
                  </a:lnTo>
                  <a:lnTo>
                    <a:pt x="915" y="847"/>
                  </a:lnTo>
                  <a:lnTo>
                    <a:pt x="922" y="861"/>
                  </a:lnTo>
                  <a:lnTo>
                    <a:pt x="933" y="872"/>
                  </a:lnTo>
                  <a:lnTo>
                    <a:pt x="945" y="878"/>
                  </a:lnTo>
                  <a:lnTo>
                    <a:pt x="959" y="882"/>
                  </a:lnTo>
                  <a:lnTo>
                    <a:pt x="972" y="882"/>
                  </a:lnTo>
                  <a:lnTo>
                    <a:pt x="986" y="878"/>
                  </a:lnTo>
                  <a:lnTo>
                    <a:pt x="998" y="872"/>
                  </a:lnTo>
                  <a:lnTo>
                    <a:pt x="1008" y="861"/>
                  </a:lnTo>
                  <a:lnTo>
                    <a:pt x="1016" y="847"/>
                  </a:lnTo>
                  <a:lnTo>
                    <a:pt x="1313" y="29"/>
                  </a:lnTo>
                  <a:lnTo>
                    <a:pt x="1320" y="16"/>
                  </a:lnTo>
                  <a:lnTo>
                    <a:pt x="1330" y="7"/>
                  </a:lnTo>
                  <a:lnTo>
                    <a:pt x="1341" y="2"/>
                  </a:lnTo>
                  <a:lnTo>
                    <a:pt x="1355" y="0"/>
                  </a:lnTo>
                  <a:lnTo>
                    <a:pt x="1368" y="2"/>
                  </a:lnTo>
                  <a:lnTo>
                    <a:pt x="1630" y="46"/>
                  </a:lnTo>
                  <a:lnTo>
                    <a:pt x="1630" y="46"/>
                  </a:lnTo>
                  <a:lnTo>
                    <a:pt x="1678" y="64"/>
                  </a:lnTo>
                  <a:lnTo>
                    <a:pt x="1722" y="88"/>
                  </a:lnTo>
                  <a:lnTo>
                    <a:pt x="1763" y="116"/>
                  </a:lnTo>
                  <a:lnTo>
                    <a:pt x="1800" y="148"/>
                  </a:lnTo>
                  <a:lnTo>
                    <a:pt x="1833" y="185"/>
                  </a:lnTo>
                  <a:lnTo>
                    <a:pt x="1861" y="224"/>
                  </a:lnTo>
                  <a:lnTo>
                    <a:pt x="1886" y="268"/>
                  </a:lnTo>
                  <a:lnTo>
                    <a:pt x="1905" y="313"/>
                  </a:lnTo>
                  <a:lnTo>
                    <a:pt x="1919" y="360"/>
                  </a:lnTo>
                  <a:lnTo>
                    <a:pt x="1928" y="410"/>
                  </a:lnTo>
                  <a:lnTo>
                    <a:pt x="1931" y="461"/>
                  </a:lnTo>
                  <a:lnTo>
                    <a:pt x="1931" y="679"/>
                  </a:lnTo>
                  <a:lnTo>
                    <a:pt x="1636" y="679"/>
                  </a:lnTo>
                  <a:lnTo>
                    <a:pt x="1604" y="683"/>
                  </a:lnTo>
                  <a:lnTo>
                    <a:pt x="1574" y="691"/>
                  </a:lnTo>
                  <a:lnTo>
                    <a:pt x="1547" y="704"/>
                  </a:lnTo>
                  <a:lnTo>
                    <a:pt x="1522" y="722"/>
                  </a:lnTo>
                  <a:lnTo>
                    <a:pt x="1501" y="743"/>
                  </a:lnTo>
                  <a:lnTo>
                    <a:pt x="1483" y="768"/>
                  </a:lnTo>
                  <a:lnTo>
                    <a:pt x="1470" y="796"/>
                  </a:lnTo>
                  <a:lnTo>
                    <a:pt x="1461" y="826"/>
                  </a:lnTo>
                  <a:lnTo>
                    <a:pt x="1459" y="858"/>
                  </a:lnTo>
                  <a:lnTo>
                    <a:pt x="1459" y="989"/>
                  </a:lnTo>
                  <a:lnTo>
                    <a:pt x="1420" y="984"/>
                  </a:lnTo>
                  <a:lnTo>
                    <a:pt x="1380" y="982"/>
                  </a:lnTo>
                  <a:lnTo>
                    <a:pt x="1327" y="985"/>
                  </a:lnTo>
                  <a:lnTo>
                    <a:pt x="1275" y="994"/>
                  </a:lnTo>
                  <a:lnTo>
                    <a:pt x="1225" y="1009"/>
                  </a:lnTo>
                  <a:lnTo>
                    <a:pt x="1177" y="1028"/>
                  </a:lnTo>
                  <a:lnTo>
                    <a:pt x="1133" y="1051"/>
                  </a:lnTo>
                  <a:lnTo>
                    <a:pt x="1090" y="1081"/>
                  </a:lnTo>
                  <a:lnTo>
                    <a:pt x="1052" y="1114"/>
                  </a:lnTo>
                  <a:lnTo>
                    <a:pt x="1017" y="1150"/>
                  </a:lnTo>
                  <a:lnTo>
                    <a:pt x="986" y="1191"/>
                  </a:lnTo>
                  <a:lnTo>
                    <a:pt x="960" y="1233"/>
                  </a:lnTo>
                  <a:lnTo>
                    <a:pt x="937" y="1280"/>
                  </a:lnTo>
                  <a:lnTo>
                    <a:pt x="920" y="1329"/>
                  </a:lnTo>
                  <a:lnTo>
                    <a:pt x="184" y="1329"/>
                  </a:lnTo>
                  <a:lnTo>
                    <a:pt x="151" y="1326"/>
                  </a:lnTo>
                  <a:lnTo>
                    <a:pt x="120" y="1317"/>
                  </a:lnTo>
                  <a:lnTo>
                    <a:pt x="91" y="1304"/>
                  </a:lnTo>
                  <a:lnTo>
                    <a:pt x="65" y="1285"/>
                  </a:lnTo>
                  <a:lnTo>
                    <a:pt x="44" y="1263"/>
                  </a:lnTo>
                  <a:lnTo>
                    <a:pt x="25" y="1237"/>
                  </a:lnTo>
                  <a:lnTo>
                    <a:pt x="11" y="1208"/>
                  </a:lnTo>
                  <a:lnTo>
                    <a:pt x="3" y="1177"/>
                  </a:lnTo>
                  <a:lnTo>
                    <a:pt x="0" y="1144"/>
                  </a:lnTo>
                  <a:lnTo>
                    <a:pt x="0" y="463"/>
                  </a:lnTo>
                  <a:lnTo>
                    <a:pt x="2" y="417"/>
                  </a:lnTo>
                  <a:lnTo>
                    <a:pt x="9" y="371"/>
                  </a:lnTo>
                  <a:lnTo>
                    <a:pt x="22" y="326"/>
                  </a:lnTo>
                  <a:lnTo>
                    <a:pt x="38" y="284"/>
                  </a:lnTo>
                  <a:lnTo>
                    <a:pt x="58" y="244"/>
                  </a:lnTo>
                  <a:lnTo>
                    <a:pt x="83" y="206"/>
                  </a:lnTo>
                  <a:lnTo>
                    <a:pt x="111" y="170"/>
                  </a:lnTo>
                  <a:lnTo>
                    <a:pt x="143" y="138"/>
                  </a:lnTo>
                  <a:lnTo>
                    <a:pt x="178" y="109"/>
                  </a:lnTo>
                  <a:lnTo>
                    <a:pt x="217" y="84"/>
                  </a:lnTo>
                  <a:lnTo>
                    <a:pt x="258" y="62"/>
                  </a:lnTo>
                  <a:lnTo>
                    <a:pt x="302" y="46"/>
                  </a:lnTo>
                  <a:lnTo>
                    <a:pt x="305" y="45"/>
                  </a:lnTo>
                  <a:lnTo>
                    <a:pt x="313" y="44"/>
                  </a:lnTo>
                  <a:lnTo>
                    <a:pt x="326" y="40"/>
                  </a:lnTo>
                  <a:lnTo>
                    <a:pt x="344" y="38"/>
                  </a:lnTo>
                  <a:lnTo>
                    <a:pt x="365" y="34"/>
                  </a:lnTo>
                  <a:lnTo>
                    <a:pt x="388" y="31"/>
                  </a:lnTo>
                  <a:lnTo>
                    <a:pt x="411" y="27"/>
                  </a:lnTo>
                  <a:lnTo>
                    <a:pt x="437" y="23"/>
                  </a:lnTo>
                  <a:lnTo>
                    <a:pt x="463" y="19"/>
                  </a:lnTo>
                  <a:lnTo>
                    <a:pt x="487" y="14"/>
                  </a:lnTo>
                  <a:lnTo>
                    <a:pt x="511" y="10"/>
                  </a:lnTo>
                  <a:lnTo>
                    <a:pt x="532" y="7"/>
                  </a:lnTo>
                  <a:lnTo>
                    <a:pt x="549" y="4"/>
                  </a:lnTo>
                  <a:lnTo>
                    <a:pt x="564" y="2"/>
                  </a:lnTo>
                  <a:lnTo>
                    <a:pt x="573" y="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4955" y="2390"/>
              <a:ext cx="17" cy="42"/>
            </a:xfrm>
            <a:custGeom>
              <a:rect b="b" l="l" r="r" t="t"/>
              <a:pathLst>
                <a:path extrusionOk="0" h="629" w="245">
                  <a:moveTo>
                    <a:pt x="60" y="0"/>
                  </a:moveTo>
                  <a:lnTo>
                    <a:pt x="185" y="0"/>
                  </a:lnTo>
                  <a:lnTo>
                    <a:pt x="202" y="2"/>
                  </a:lnTo>
                  <a:lnTo>
                    <a:pt x="217" y="8"/>
                  </a:lnTo>
                  <a:lnTo>
                    <a:pt x="230" y="18"/>
                  </a:lnTo>
                  <a:lnTo>
                    <a:pt x="239" y="31"/>
                  </a:lnTo>
                  <a:lnTo>
                    <a:pt x="244" y="44"/>
                  </a:lnTo>
                  <a:lnTo>
                    <a:pt x="245" y="59"/>
                  </a:lnTo>
                  <a:lnTo>
                    <a:pt x="243" y="73"/>
                  </a:lnTo>
                  <a:lnTo>
                    <a:pt x="238" y="87"/>
                  </a:lnTo>
                  <a:lnTo>
                    <a:pt x="171" y="189"/>
                  </a:lnTo>
                  <a:lnTo>
                    <a:pt x="202" y="454"/>
                  </a:lnTo>
                  <a:lnTo>
                    <a:pt x="141" y="618"/>
                  </a:lnTo>
                  <a:lnTo>
                    <a:pt x="135" y="626"/>
                  </a:lnTo>
                  <a:lnTo>
                    <a:pt x="127" y="629"/>
                  </a:lnTo>
                  <a:lnTo>
                    <a:pt x="118" y="629"/>
                  </a:lnTo>
                  <a:lnTo>
                    <a:pt x="110" y="626"/>
                  </a:lnTo>
                  <a:lnTo>
                    <a:pt x="105" y="618"/>
                  </a:lnTo>
                  <a:lnTo>
                    <a:pt x="43" y="454"/>
                  </a:lnTo>
                  <a:lnTo>
                    <a:pt x="74" y="189"/>
                  </a:lnTo>
                  <a:lnTo>
                    <a:pt x="8" y="87"/>
                  </a:lnTo>
                  <a:lnTo>
                    <a:pt x="2" y="73"/>
                  </a:lnTo>
                  <a:lnTo>
                    <a:pt x="0" y="59"/>
                  </a:lnTo>
                  <a:lnTo>
                    <a:pt x="2" y="44"/>
                  </a:lnTo>
                  <a:lnTo>
                    <a:pt x="7" y="31"/>
                  </a:lnTo>
                  <a:lnTo>
                    <a:pt x="15" y="18"/>
                  </a:lnTo>
                  <a:lnTo>
                    <a:pt x="29" y="8"/>
                  </a:lnTo>
                  <a:lnTo>
                    <a:pt x="43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23232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5" name="Google Shape;275;p20"/>
          <p:cNvSpPr txBox="1"/>
          <p:nvPr/>
        </p:nvSpPr>
        <p:spPr>
          <a:xfrm>
            <a:off x="3473445" y="900171"/>
            <a:ext cx="524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Capacidades</a:t>
            </a:r>
            <a:endParaRPr/>
          </a:p>
        </p:txBody>
      </p:sp>
      <p:pic>
        <p:nvPicPr>
          <p:cNvPr id="276" name="Google Shape;276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64872"/>
            <a:ext cx="12192000" cy="109312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0"/>
          <p:cNvSpPr txBox="1"/>
          <p:nvPr/>
        </p:nvSpPr>
        <p:spPr>
          <a:xfrm>
            <a:off x="9059381" y="4294589"/>
            <a:ext cx="205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Hasta 100.000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Usuarios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6483831" y="3738727"/>
            <a:ext cx="2050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Integraciones</a:t>
            </a:r>
            <a:endParaRPr sz="2000"/>
          </a:p>
        </p:txBody>
      </p:sp>
      <p:sp>
        <p:nvSpPr>
          <p:cNvPr id="279" name="Google Shape;279;p20"/>
          <p:cNvSpPr txBox="1"/>
          <p:nvPr/>
        </p:nvSpPr>
        <p:spPr>
          <a:xfrm>
            <a:off x="6392374" y="4294600"/>
            <a:ext cx="223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API - Registros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Bases de Datos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20"/>
          <p:cNvSpPr txBox="1"/>
          <p:nvPr/>
        </p:nvSpPr>
        <p:spPr>
          <a:xfrm>
            <a:off x="3706631" y="3679539"/>
            <a:ext cx="2050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Soporte</a:t>
            </a:r>
            <a:endParaRPr sz="2000"/>
          </a:p>
        </p:txBody>
      </p:sp>
      <p:sp>
        <p:nvSpPr>
          <p:cNvPr id="281" name="Google Shape;281;p20"/>
          <p:cNvSpPr txBox="1"/>
          <p:nvPr/>
        </p:nvSpPr>
        <p:spPr>
          <a:xfrm>
            <a:off x="3554224" y="4289150"/>
            <a:ext cx="2472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Acompañamiento Total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1001456" y="3662514"/>
            <a:ext cx="2050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Desarrollo</a:t>
            </a:r>
            <a:endParaRPr sz="2000"/>
          </a:p>
        </p:txBody>
      </p:sp>
      <p:sp>
        <p:nvSpPr>
          <p:cNvPr id="283" name="Google Shape;283;p20"/>
          <p:cNvSpPr txBox="1"/>
          <p:nvPr/>
        </p:nvSpPr>
        <p:spPr>
          <a:xfrm>
            <a:off x="849049" y="4272125"/>
            <a:ext cx="2472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7B8FF"/>
                </a:solidFill>
                <a:latin typeface="Roboto"/>
                <a:ea typeface="Roboto"/>
                <a:cs typeface="Roboto"/>
                <a:sym typeface="Roboto"/>
              </a:rPr>
              <a:t>30 días </a:t>
            </a:r>
            <a:endParaRPr b="1" sz="2200">
              <a:solidFill>
                <a:srgbClr val="17B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/>
          <p:nvPr/>
        </p:nvSpPr>
        <p:spPr>
          <a:xfrm>
            <a:off x="0" y="4324350"/>
            <a:ext cx="2476500" cy="2533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21"/>
          <p:cNvSpPr txBox="1"/>
          <p:nvPr/>
        </p:nvSpPr>
        <p:spPr>
          <a:xfrm>
            <a:off x="4972150" y="346875"/>
            <a:ext cx="7387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Trabajamos cada día en mejorar nuestra plataforma</a:t>
            </a:r>
            <a:endParaRPr sz="800"/>
          </a:p>
        </p:txBody>
      </p:sp>
      <p:sp>
        <p:nvSpPr>
          <p:cNvPr id="291" name="Google Shape;291;p21"/>
          <p:cNvSpPr txBox="1"/>
          <p:nvPr/>
        </p:nvSpPr>
        <p:spPr>
          <a:xfrm>
            <a:off x="320844" y="5500460"/>
            <a:ext cx="182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 lectus</a:t>
            </a:r>
            <a:endParaRPr sz="12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1"/>
          <p:cNvSpPr txBox="1"/>
          <p:nvPr/>
        </p:nvSpPr>
        <p:spPr>
          <a:xfrm>
            <a:off x="320844" y="5085208"/>
            <a:ext cx="182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High Technology</a:t>
            </a:r>
            <a:endParaRPr b="1"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21"/>
          <p:cNvSpPr txBox="1"/>
          <p:nvPr/>
        </p:nvSpPr>
        <p:spPr>
          <a:xfrm>
            <a:off x="2797344" y="5504375"/>
            <a:ext cx="182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 lectus</a:t>
            </a:r>
            <a:endParaRPr sz="12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21"/>
          <p:cNvSpPr txBox="1"/>
          <p:nvPr/>
        </p:nvSpPr>
        <p:spPr>
          <a:xfrm>
            <a:off x="2797344" y="5089123"/>
            <a:ext cx="182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Trend Style</a:t>
            </a:r>
            <a:endParaRPr b="1" sz="16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5" name="Google Shape;2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" y="0"/>
            <a:ext cx="457423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1"/>
          <p:cNvSpPr txBox="1"/>
          <p:nvPr/>
        </p:nvSpPr>
        <p:spPr>
          <a:xfrm>
            <a:off x="4972150" y="1485975"/>
            <a:ext cx="63543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Core de Programación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Framework – Laravel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PDO – MySQL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Está diseñado para proveer  un alto nivel de seguridad y eficiencia (https://).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Protegido para ataques SQL Injection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Session hijacking, Suplantación de identidad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Hash 512bit para password Bcrypt Encriptación y cifrado SHA 512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CSRF Protección</a:t>
            </a:r>
            <a:r>
              <a:rPr lang="en-US" sz="1300"/>
              <a:t>   </a:t>
            </a:r>
            <a:endParaRPr sz="1600"/>
          </a:p>
        </p:txBody>
      </p:sp>
      <p:pic>
        <p:nvPicPr>
          <p:cNvPr id="297" name="Google Shape;2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3851" y="4677387"/>
            <a:ext cx="1827575" cy="18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1"/>
          <p:cNvSpPr txBox="1"/>
          <p:nvPr/>
        </p:nvSpPr>
        <p:spPr>
          <a:xfrm>
            <a:off x="8034525" y="3587000"/>
            <a:ext cx="40692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Administración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1 Certificado Digital SSL Incluido (https://)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Procesador 4 v CPU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Memoria RAM 2048 MB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 Procesos Multi Hilo  40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I/O 2048 KB/s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CloudLinux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El sistema que protege los datos de tus sitios web y gestiona los recursos de sistema asignados, garantizando la máxima estabilidad para tu Hosting y evitando ralentizaciones.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 b="3614" l="16709" r="17349" t="2249"/>
          <a:stretch/>
        </p:blipFill>
        <p:spPr>
          <a:xfrm>
            <a:off x="6908100" y="76250"/>
            <a:ext cx="4697274" cy="670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0775" y="679725"/>
            <a:ext cx="4800156" cy="15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445650" y="2767875"/>
            <a:ext cx="74370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Especialistas en</a:t>
            </a:r>
            <a:endParaRPr b="1" sz="3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  Experiencias Digitales</a:t>
            </a:r>
            <a:endParaRPr b="1" sz="3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     Enfocadas en sus clientes</a:t>
            </a:r>
            <a:endParaRPr b="1" sz="31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" name="Google Shape;25;p4"/>
          <p:cNvGrpSpPr/>
          <p:nvPr/>
        </p:nvGrpSpPr>
        <p:grpSpPr>
          <a:xfrm>
            <a:off x="311038" y="5270298"/>
            <a:ext cx="7553800" cy="910200"/>
            <a:chOff x="201438" y="5705598"/>
            <a:chExt cx="7553800" cy="910200"/>
          </a:xfrm>
        </p:grpSpPr>
        <p:sp>
          <p:nvSpPr>
            <p:cNvPr id="26" name="Google Shape;26;p4"/>
            <p:cNvSpPr/>
            <p:nvPr/>
          </p:nvSpPr>
          <p:spPr>
            <a:xfrm>
              <a:off x="201438" y="5705598"/>
              <a:ext cx="2526000" cy="910200"/>
            </a:xfrm>
            <a:prstGeom prst="rect">
              <a:avLst/>
            </a:prstGeom>
            <a:solidFill>
              <a:srgbClr val="17B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Lisa Asistente Virtual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Inteligencia Artificial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2703238" y="5705598"/>
              <a:ext cx="2526000" cy="91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Plataforma ClienteFiel 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Oficina Virtual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5229238" y="5705598"/>
              <a:ext cx="2526000" cy="910200"/>
            </a:xfrm>
            <a:prstGeom prst="rect">
              <a:avLst/>
            </a:prstGeom>
            <a:solidFill>
              <a:srgbClr val="17B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Desarrollo Software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Negocio Digital</a:t>
              </a:r>
              <a:endParaRPr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sp>
        <p:nvSpPr>
          <p:cNvPr id="305" name="Google Shape;305;p22"/>
          <p:cNvSpPr/>
          <p:nvPr/>
        </p:nvSpPr>
        <p:spPr>
          <a:xfrm>
            <a:off x="625314" y="5827898"/>
            <a:ext cx="144700" cy="357126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9CA5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3AC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6" name="Google Shape;3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5946651" y="2396075"/>
            <a:ext cx="4693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Gracias</a:t>
            </a:r>
            <a:endParaRPr sz="4800"/>
          </a:p>
        </p:txBody>
      </p:sp>
      <p:sp>
        <p:nvSpPr>
          <p:cNvPr id="308" name="Google Shape;308;p22"/>
          <p:cNvSpPr/>
          <p:nvPr/>
        </p:nvSpPr>
        <p:spPr>
          <a:xfrm>
            <a:off x="2122320" y="5029315"/>
            <a:ext cx="2666100" cy="11481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9" name="Google Shape;309;p22"/>
          <p:cNvSpPr/>
          <p:nvPr/>
        </p:nvSpPr>
        <p:spPr>
          <a:xfrm>
            <a:off x="4755347" y="5029315"/>
            <a:ext cx="2666100" cy="1148100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Google Shape;310;p22"/>
          <p:cNvSpPr/>
          <p:nvPr/>
        </p:nvSpPr>
        <p:spPr>
          <a:xfrm>
            <a:off x="7403444" y="5029315"/>
            <a:ext cx="2666100" cy="114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" name="Google Shape;311;p22"/>
          <p:cNvSpPr/>
          <p:nvPr/>
        </p:nvSpPr>
        <p:spPr>
          <a:xfrm>
            <a:off x="2615617" y="5260777"/>
            <a:ext cx="1521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E-mail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22"/>
          <p:cNvSpPr/>
          <p:nvPr/>
        </p:nvSpPr>
        <p:spPr>
          <a:xfrm>
            <a:off x="2618879" y="5621057"/>
            <a:ext cx="167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info@clientefiel.es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22"/>
          <p:cNvSpPr/>
          <p:nvPr/>
        </p:nvSpPr>
        <p:spPr>
          <a:xfrm>
            <a:off x="5327463" y="5260777"/>
            <a:ext cx="1521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22"/>
          <p:cNvSpPr/>
          <p:nvPr/>
        </p:nvSpPr>
        <p:spPr>
          <a:xfrm>
            <a:off x="5329101" y="5621050"/>
            <a:ext cx="167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www.clientefiel.es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22"/>
          <p:cNvSpPr/>
          <p:nvPr/>
        </p:nvSpPr>
        <p:spPr>
          <a:xfrm>
            <a:off x="7975560" y="5258469"/>
            <a:ext cx="1521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Teléfono</a:t>
            </a:r>
            <a:endParaRPr b="1"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22"/>
          <p:cNvSpPr/>
          <p:nvPr/>
        </p:nvSpPr>
        <p:spPr>
          <a:xfrm>
            <a:off x="7978822" y="5618749"/>
            <a:ext cx="15186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+34 608 20 61 93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213375" y="4520650"/>
            <a:ext cx="3733800" cy="11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Nuestros Clientes 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Paises Impactados</a:t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/>
          </a:blip>
          <a:srcRect b="7566" l="0" r="42263" t="54139"/>
          <a:stretch/>
        </p:blipFill>
        <p:spPr>
          <a:xfrm>
            <a:off x="7535150" y="5874350"/>
            <a:ext cx="4339849" cy="9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b="0" l="4906" r="0" t="0"/>
          <a:stretch/>
        </p:blipFill>
        <p:spPr>
          <a:xfrm>
            <a:off x="3120279" y="0"/>
            <a:ext cx="9071721" cy="59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83305" l="0" r="0" t="0"/>
          <a:stretch/>
        </p:blipFill>
        <p:spPr>
          <a:xfrm>
            <a:off x="0" y="5996275"/>
            <a:ext cx="7516376" cy="4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 b="54139" l="0" r="0" t="26041"/>
          <a:stretch/>
        </p:blipFill>
        <p:spPr>
          <a:xfrm>
            <a:off x="0" y="6348900"/>
            <a:ext cx="7516376" cy="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3">
            <a:alphaModFix/>
          </a:blip>
          <a:srcRect b="26041" l="62198" r="0" t="54139"/>
          <a:stretch/>
        </p:blipFill>
        <p:spPr>
          <a:xfrm>
            <a:off x="8705075" y="6348900"/>
            <a:ext cx="3322327" cy="5090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5"/>
          <p:cNvCxnSpPr/>
          <p:nvPr/>
        </p:nvCxnSpPr>
        <p:spPr>
          <a:xfrm rot="-5400000">
            <a:off x="7028650" y="1499700"/>
            <a:ext cx="2042100" cy="1341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5"/>
          <p:cNvSpPr/>
          <p:nvPr/>
        </p:nvSpPr>
        <p:spPr>
          <a:xfrm>
            <a:off x="7379200" y="781350"/>
            <a:ext cx="2548200" cy="367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Oficina Central España</a:t>
            </a:r>
            <a:r>
              <a:rPr lang="en-US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42" name="Google Shape;42;p5"/>
          <p:cNvCxnSpPr/>
          <p:nvPr/>
        </p:nvCxnSpPr>
        <p:spPr>
          <a:xfrm flipH="1" rot="10800000">
            <a:off x="4133300" y="4235625"/>
            <a:ext cx="1386600" cy="1150200"/>
          </a:xfrm>
          <a:prstGeom prst="bentConnector3">
            <a:avLst>
              <a:gd fmla="val 2306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" name="Google Shape;43;p5"/>
          <p:cNvSpPr/>
          <p:nvPr/>
        </p:nvSpPr>
        <p:spPr>
          <a:xfrm>
            <a:off x="3459200" y="5385825"/>
            <a:ext cx="2045400" cy="367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Oficina Colombia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25" y="-2487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92242" y="5185610"/>
            <a:ext cx="210300" cy="210300"/>
          </a:xfrm>
          <a:prstGeom prst="ellipse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92242" y="4652210"/>
            <a:ext cx="210300" cy="2103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8964528" y="0"/>
            <a:ext cx="32274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25314" y="5827898"/>
            <a:ext cx="144379" cy="356334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" name="Google Shape;53;p6"/>
          <p:cNvSpPr txBox="1"/>
          <p:nvPr/>
        </p:nvSpPr>
        <p:spPr>
          <a:xfrm>
            <a:off x="910975" y="933650"/>
            <a:ext cx="6883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Tu Herramienta de Activación Comercial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825375" y="5186125"/>
            <a:ext cx="10366500" cy="9939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2684875" y="5334325"/>
            <a:ext cx="86475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4300"/>
              </a:spcAft>
              <a:buNone/>
            </a:pPr>
            <a:r>
              <a:rPr lang="en-US" sz="15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forma más entretenida de disfrutar y unir a miles de participantes, que pueden jugar simultáneamente en modo presencial, virtual o híbrido.</a:t>
            </a:r>
            <a:endParaRPr sz="15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6"/>
          <p:cNvSpPr txBox="1"/>
          <p:nvPr/>
        </p:nvSpPr>
        <p:spPr>
          <a:xfrm>
            <a:off x="979788" y="3209175"/>
            <a:ext cx="5838600" cy="14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50">
                <a:solidFill>
                  <a:srgbClr val="232323"/>
                </a:solidFill>
                <a:latin typeface="Montserrat"/>
                <a:ea typeface="Montserrat"/>
                <a:cs typeface="Montserrat"/>
                <a:sym typeface="Montserrat"/>
              </a:rPr>
              <a:t>Lleva tu marca a un nuevo nivel y permite que tus clientes, asociados y colaboradores vivan nuevas experiencias cargadas de premios y diversión.</a:t>
            </a:r>
            <a:endParaRPr sz="1850">
              <a:solidFill>
                <a:srgbClr val="2323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6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pic>
        <p:nvPicPr>
          <p:cNvPr id="58" name="Google Shape;5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8188" y="911775"/>
            <a:ext cx="1240076" cy="12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9047" y="3009810"/>
            <a:ext cx="1318374" cy="13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/>
        </p:nvSpPr>
        <p:spPr>
          <a:xfrm>
            <a:off x="8964528" y="0"/>
            <a:ext cx="32274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625314" y="5827898"/>
            <a:ext cx="144700" cy="357126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979800" y="2696875"/>
            <a:ext cx="6883500" cy="3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Brindamos soluciones para crear tu campaña de marketing digital y alcanzar el éxito de tu evento de bingo, ya sea virtual, presencial o híbrido.</a:t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Formularios de inscripción </a:t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Gestión de Bases de Datos</a:t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Asignación de Cartones Digitales</a:t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Encuestas</a:t>
            </a:r>
            <a:endParaRPr sz="16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rPr lang="en-US" sz="16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Estadísticas</a:t>
            </a:r>
            <a:endParaRPr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7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pic>
        <p:nvPicPr>
          <p:cNvPr id="69" name="Google Shape;6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7"/>
          <p:cNvSpPr txBox="1"/>
          <p:nvPr/>
        </p:nvSpPr>
        <p:spPr>
          <a:xfrm>
            <a:off x="979800" y="1415275"/>
            <a:ext cx="798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Estrategia de negocio y tecnologías en la relación con el Cliente</a:t>
            </a:r>
            <a:endParaRPr sz="31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3011" y="5394475"/>
            <a:ext cx="1190426" cy="119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1222" y="3073625"/>
            <a:ext cx="1314025" cy="13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82999" y="673800"/>
            <a:ext cx="1190426" cy="119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sp>
        <p:nvSpPr>
          <p:cNvPr id="80" name="Google Shape;80;p8"/>
          <p:cNvSpPr/>
          <p:nvPr/>
        </p:nvSpPr>
        <p:spPr>
          <a:xfrm>
            <a:off x="625314" y="5827898"/>
            <a:ext cx="144700" cy="357126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9CA5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3AC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 txBox="1"/>
          <p:nvPr/>
        </p:nvSpPr>
        <p:spPr>
          <a:xfrm>
            <a:off x="4788425" y="2350350"/>
            <a:ext cx="7437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Deja todo en nuestras manos y disfruta </a:t>
            </a: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2122320" y="5029315"/>
            <a:ext cx="2666100" cy="11481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4755347" y="5029315"/>
            <a:ext cx="2666100" cy="1148100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8"/>
          <p:cNvSpPr/>
          <p:nvPr/>
        </p:nvSpPr>
        <p:spPr>
          <a:xfrm>
            <a:off x="7403444" y="5029315"/>
            <a:ext cx="2666100" cy="11481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8"/>
          <p:cNvSpPr/>
          <p:nvPr/>
        </p:nvSpPr>
        <p:spPr>
          <a:xfrm>
            <a:off x="2615617" y="5260777"/>
            <a:ext cx="1521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Producción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Plataforma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8"/>
          <p:cNvSpPr/>
          <p:nvPr/>
        </p:nvSpPr>
        <p:spPr>
          <a:xfrm>
            <a:off x="5327463" y="5260777"/>
            <a:ext cx="15219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Evento en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VIVO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8"/>
          <p:cNvSpPr/>
          <p:nvPr/>
        </p:nvSpPr>
        <p:spPr>
          <a:xfrm>
            <a:off x="7975549" y="5258475"/>
            <a:ext cx="16593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Participantes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Premios</a:t>
            </a:r>
            <a:endParaRPr b="1" sz="16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/>
          <p:nvPr/>
        </p:nvSpPr>
        <p:spPr>
          <a:xfrm>
            <a:off x="8964528" y="0"/>
            <a:ext cx="3227400" cy="68580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" name="Google Shape;94;p9"/>
          <p:cNvPicPr preferRelativeResize="0"/>
          <p:nvPr/>
        </p:nvPicPr>
        <p:blipFill rotWithShape="1">
          <a:blip r:embed="rId3">
            <a:alphaModFix/>
          </a:blip>
          <a:srcRect b="0" l="10292" r="10292" t="0"/>
          <a:stretch/>
        </p:blipFill>
        <p:spPr>
          <a:xfrm>
            <a:off x="5737058" y="0"/>
            <a:ext cx="3227471" cy="2286000"/>
          </a:xfrm>
          <a:custGeom>
            <a:rect b="b" l="l" r="r" t="t"/>
            <a:pathLst>
              <a:path extrusionOk="0" h="2286000" w="3227471">
                <a:moveTo>
                  <a:pt x="0" y="0"/>
                </a:moveTo>
                <a:lnTo>
                  <a:pt x="3227471" y="0"/>
                </a:lnTo>
                <a:lnTo>
                  <a:pt x="3227471" y="2286000"/>
                </a:lnTo>
                <a:lnTo>
                  <a:pt x="0" y="2286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5" name="Google Shape;95;p9"/>
          <p:cNvPicPr preferRelativeResize="0"/>
          <p:nvPr/>
        </p:nvPicPr>
        <p:blipFill rotWithShape="1">
          <a:blip r:embed="rId4">
            <a:alphaModFix/>
          </a:blip>
          <a:srcRect b="0" l="18233" r="18233" t="0"/>
          <a:stretch/>
        </p:blipFill>
        <p:spPr>
          <a:xfrm>
            <a:off x="5737058" y="4572000"/>
            <a:ext cx="3227471" cy="2286000"/>
          </a:xfrm>
          <a:custGeom>
            <a:rect b="b" l="l" r="r" t="t"/>
            <a:pathLst>
              <a:path extrusionOk="0" h="2286000" w="3227471">
                <a:moveTo>
                  <a:pt x="0" y="0"/>
                </a:moveTo>
                <a:lnTo>
                  <a:pt x="3227471" y="0"/>
                </a:lnTo>
                <a:lnTo>
                  <a:pt x="3227471" y="2286000"/>
                </a:lnTo>
                <a:lnTo>
                  <a:pt x="0" y="2286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6" name="Google Shape;96;p9"/>
          <p:cNvPicPr preferRelativeResize="0"/>
          <p:nvPr/>
        </p:nvPicPr>
        <p:blipFill rotWithShape="1">
          <a:blip r:embed="rId5">
            <a:alphaModFix/>
          </a:blip>
          <a:srcRect b="0" l="10292" r="10292" t="0"/>
          <a:stretch/>
        </p:blipFill>
        <p:spPr>
          <a:xfrm>
            <a:off x="5737058" y="2285999"/>
            <a:ext cx="3227471" cy="2286000"/>
          </a:xfrm>
          <a:custGeom>
            <a:rect b="b" l="l" r="r" t="t"/>
            <a:pathLst>
              <a:path extrusionOk="0" h="2286000" w="3227471">
                <a:moveTo>
                  <a:pt x="0" y="0"/>
                </a:moveTo>
                <a:lnTo>
                  <a:pt x="3227471" y="0"/>
                </a:lnTo>
                <a:lnTo>
                  <a:pt x="3227471" y="2286000"/>
                </a:lnTo>
                <a:lnTo>
                  <a:pt x="0" y="2286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7" name="Google Shape;97;p9"/>
          <p:cNvSpPr/>
          <p:nvPr/>
        </p:nvSpPr>
        <p:spPr>
          <a:xfrm>
            <a:off x="625314" y="5827898"/>
            <a:ext cx="144379" cy="356334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9"/>
          <p:cNvSpPr txBox="1"/>
          <p:nvPr/>
        </p:nvSpPr>
        <p:spPr>
          <a:xfrm>
            <a:off x="819849" y="1415275"/>
            <a:ext cx="41052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Experiencia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Bingo Virtual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99" name="Google Shape;99;p9"/>
          <p:cNvSpPr txBox="1"/>
          <p:nvPr/>
        </p:nvSpPr>
        <p:spPr>
          <a:xfrm>
            <a:off x="9346525" y="900175"/>
            <a:ext cx="2711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Realización de Evento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Registro y Bases de Datos 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Presentador Evento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9"/>
          <p:cNvSpPr txBox="1"/>
          <p:nvPr/>
        </p:nvSpPr>
        <p:spPr>
          <a:xfrm>
            <a:off x="9338964" y="561475"/>
            <a:ext cx="260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Producción/ Plataforma</a:t>
            </a:r>
            <a:endParaRPr b="1"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9"/>
          <p:cNvSpPr txBox="1"/>
          <p:nvPr/>
        </p:nvSpPr>
        <p:spPr>
          <a:xfrm>
            <a:off x="9346532" y="3328850"/>
            <a:ext cx="246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Soporte y </a:t>
            </a: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seguimiento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Agenda Minuto a Minuto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Reportes en Tiempo Real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9"/>
          <p:cNvSpPr txBox="1"/>
          <p:nvPr/>
        </p:nvSpPr>
        <p:spPr>
          <a:xfrm>
            <a:off x="9346533" y="2913598"/>
            <a:ext cx="221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Evento Virtual</a:t>
            </a:r>
            <a:endParaRPr b="1"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9"/>
          <p:cNvSpPr txBox="1"/>
          <p:nvPr/>
        </p:nvSpPr>
        <p:spPr>
          <a:xfrm>
            <a:off x="9346532" y="5393006"/>
            <a:ext cx="246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Control de Asistencia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Soporte para participantes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rPr>
              <a:t>Premios y Actividades </a:t>
            </a:r>
            <a:endParaRPr b="1" sz="1200">
              <a:solidFill>
                <a:srgbClr val="F2F2F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2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9"/>
          <p:cNvSpPr txBox="1"/>
          <p:nvPr/>
        </p:nvSpPr>
        <p:spPr>
          <a:xfrm>
            <a:off x="9346533" y="4977754"/>
            <a:ext cx="2219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2F2F2"/>
                </a:solidFill>
                <a:latin typeface="Roboto"/>
                <a:ea typeface="Roboto"/>
                <a:cs typeface="Roboto"/>
                <a:sym typeface="Roboto"/>
              </a:rPr>
              <a:t>Participantes</a:t>
            </a:r>
            <a:endParaRPr b="1" sz="1600">
              <a:solidFill>
                <a:srgbClr val="F2F2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9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pic>
        <p:nvPicPr>
          <p:cNvPr id="106" name="Google Shape;10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2600" y="3608200"/>
            <a:ext cx="2219700" cy="2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0"/>
          <p:cNvPicPr preferRelativeResize="0"/>
          <p:nvPr/>
        </p:nvPicPr>
        <p:blipFill rotWithShape="1">
          <a:blip r:embed="rId3">
            <a:alphaModFix/>
          </a:blip>
          <a:srcRect b="8188" l="0" r="0" t="9"/>
          <a:stretch/>
        </p:blipFill>
        <p:spPr>
          <a:xfrm>
            <a:off x="1162225" y="1118625"/>
            <a:ext cx="11019501" cy="569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0"/>
          <p:cNvSpPr/>
          <p:nvPr/>
        </p:nvSpPr>
        <p:spPr>
          <a:xfrm>
            <a:off x="625314" y="5827898"/>
            <a:ext cx="144700" cy="357126"/>
          </a:xfrm>
          <a:custGeom>
            <a:rect b="b" l="l" r="r" t="t"/>
            <a:pathLst>
              <a:path extrusionOk="0" h="871038" w="352926">
                <a:moveTo>
                  <a:pt x="106808" y="0"/>
                </a:moveTo>
                <a:lnTo>
                  <a:pt x="246118" y="0"/>
                </a:lnTo>
                <a:lnTo>
                  <a:pt x="246118" y="556588"/>
                </a:lnTo>
                <a:lnTo>
                  <a:pt x="352926" y="556588"/>
                </a:lnTo>
                <a:lnTo>
                  <a:pt x="176463" y="871038"/>
                </a:lnTo>
                <a:lnTo>
                  <a:pt x="0" y="556588"/>
                </a:lnTo>
                <a:lnTo>
                  <a:pt x="106808" y="556588"/>
                </a:lnTo>
                <a:close/>
              </a:path>
            </a:pathLst>
          </a:custGeom>
          <a:solidFill>
            <a:srgbClr val="9CA5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3AC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5649711" y="1724285"/>
            <a:ext cx="410700" cy="410700"/>
          </a:xfrm>
          <a:prstGeom prst="ellipse">
            <a:avLst/>
          </a:prstGeom>
          <a:solidFill>
            <a:srgbClr val="9CA5A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0"/>
          <p:cNvSpPr/>
          <p:nvPr/>
        </p:nvSpPr>
        <p:spPr>
          <a:xfrm>
            <a:off x="6131597" y="1724285"/>
            <a:ext cx="410700" cy="410700"/>
          </a:xfrm>
          <a:prstGeom prst="ellipse">
            <a:avLst/>
          </a:prstGeom>
          <a:solidFill>
            <a:srgbClr val="BDC3C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0"/>
          <p:cNvSpPr txBox="1"/>
          <p:nvPr/>
        </p:nvSpPr>
        <p:spPr>
          <a:xfrm rot="-5400000">
            <a:off x="-663638" y="4280231"/>
            <a:ext cx="269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3ACB3"/>
                </a:solidFill>
                <a:latin typeface="Roboto"/>
                <a:ea typeface="Roboto"/>
                <a:cs typeface="Roboto"/>
                <a:sym typeface="Roboto"/>
              </a:rPr>
              <a:t>Plataforma Bingo Virtual</a:t>
            </a:r>
            <a:endParaRPr/>
          </a:p>
        </p:txBody>
      </p:sp>
      <p:pic>
        <p:nvPicPr>
          <p:cNvPr id="117" name="Google Shape;11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 txBox="1"/>
          <p:nvPr/>
        </p:nvSpPr>
        <p:spPr>
          <a:xfrm>
            <a:off x="2557475" y="203725"/>
            <a:ext cx="9332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Nos encargamos de cada detalle</a:t>
            </a: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1"/>
          <p:cNvSpPr/>
          <p:nvPr/>
        </p:nvSpPr>
        <p:spPr>
          <a:xfrm>
            <a:off x="0" y="3695700"/>
            <a:ext cx="7258200" cy="3162300"/>
          </a:xfrm>
          <a:prstGeom prst="rect">
            <a:avLst/>
          </a:prstGeom>
          <a:solidFill>
            <a:srgbClr val="17B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1"/>
          <p:cNvSpPr txBox="1"/>
          <p:nvPr/>
        </p:nvSpPr>
        <p:spPr>
          <a:xfrm>
            <a:off x="4910325" y="834075"/>
            <a:ext cx="717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3F3F3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Producción Audiovisual</a:t>
            </a:r>
            <a:endParaRPr sz="4000">
              <a:solidFill>
                <a:srgbClr val="3F3F3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5" name="Google Shape;12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25" y="51325"/>
            <a:ext cx="1960999" cy="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4">
            <a:alphaModFix/>
          </a:blip>
          <a:srcRect b="19" l="0" r="0" t="9"/>
          <a:stretch/>
        </p:blipFill>
        <p:spPr>
          <a:xfrm>
            <a:off x="0" y="2002525"/>
            <a:ext cx="8631949" cy="48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7450" y="3922775"/>
            <a:ext cx="2126200" cy="21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Shojoe Presentation">
      <a:dk1>
        <a:srgbClr val="000000"/>
      </a:dk1>
      <a:lt1>
        <a:srgbClr val="FFFFFF"/>
      </a:lt1>
      <a:dk2>
        <a:srgbClr val="464646"/>
      </a:dk2>
      <a:lt2>
        <a:srgbClr val="F2F2F2"/>
      </a:lt2>
      <a:accent1>
        <a:srgbClr val="606A74"/>
      </a:accent1>
      <a:accent2>
        <a:srgbClr val="6A757F"/>
      </a:accent2>
      <a:accent3>
        <a:srgbClr val="212930"/>
      </a:accent3>
      <a:accent4>
        <a:srgbClr val="414B56"/>
      </a:accent4>
      <a:accent5>
        <a:srgbClr val="3D4242"/>
      </a:accent5>
      <a:accent6>
        <a:srgbClr val="323531"/>
      </a:accent6>
      <a:hlink>
        <a:srgbClr val="A05024"/>
      </a:hlink>
      <a:folHlink>
        <a:srgbClr val="FEC0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